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_rels/slideMaster1.xml.rels" ContentType="application/vnd.openxmlformats-package.relationships+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_rels/presentation.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slide4.xml" ContentType="application/vnd.openxmlformats-officedocument.presentationml.slide+xml"/>
  <Override PartName="/ppt/presProps.xml" ContentType="application/vnd.openxmlformats-officedocument.presentationml.presProps+xml"/>
  <Override PartName="/ppt/media/image1.png" ContentType="image/pn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Lst>
  <p:sldSz cx="12192000" cy="685800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le Slide">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1523880" y="1122480"/>
            <a:ext cx="9143640" cy="2387160"/>
          </a:xfrm>
          <a:prstGeom prst="rect">
            <a:avLst/>
          </a:prstGeom>
          <a:noFill/>
          <a:ln w="0">
            <a:noFill/>
          </a:ln>
        </p:spPr>
        <p:txBody>
          <a:bodyPr lIns="91440" rIns="91440" tIns="45720" bIns="45720" anchor="b">
            <a:noAutofit/>
          </a:bodyPr>
          <a:p>
            <a:pPr indent="0" algn="ctr" defTabSz="914400">
              <a:lnSpc>
                <a:spcPct val="90000"/>
              </a:lnSpc>
              <a:buNone/>
            </a:pPr>
            <a:r>
              <a:rPr b="0" lang="en-US" sz="6000" strike="noStrike" u="none">
                <a:solidFill>
                  <a:schemeClr val="dk1"/>
                </a:solidFill>
                <a:effectLst/>
                <a:uFillTx/>
                <a:latin typeface="Calibri Light"/>
              </a:rPr>
              <a:t>Cl</a:t>
            </a:r>
            <a:r>
              <a:rPr b="0" lang="en-US" sz="6000" strike="noStrike" u="none">
                <a:solidFill>
                  <a:schemeClr val="dk1"/>
                </a:solidFill>
                <a:effectLst/>
                <a:uFillTx/>
                <a:latin typeface="Calibri Light"/>
              </a:rPr>
              <a:t>ic</a:t>
            </a:r>
            <a:r>
              <a:rPr b="0" lang="en-US" sz="6000" strike="noStrike" u="none">
                <a:solidFill>
                  <a:schemeClr val="dk1"/>
                </a:solidFill>
                <a:effectLst/>
                <a:uFillTx/>
                <a:latin typeface="Calibri Light"/>
              </a:rPr>
              <a:t>k </a:t>
            </a:r>
            <a:r>
              <a:rPr b="0" lang="en-US" sz="6000" strike="noStrike" u="none">
                <a:solidFill>
                  <a:schemeClr val="dk1"/>
                </a:solidFill>
                <a:effectLst/>
                <a:uFillTx/>
                <a:latin typeface="Calibri Light"/>
              </a:rPr>
              <a:t>to </a:t>
            </a:r>
            <a:r>
              <a:rPr b="0" lang="en-US" sz="6000" strike="noStrike" u="none">
                <a:solidFill>
                  <a:schemeClr val="dk1"/>
                </a:solidFill>
                <a:effectLst/>
                <a:uFillTx/>
                <a:latin typeface="Calibri Light"/>
              </a:rPr>
              <a:t>e</a:t>
            </a:r>
            <a:r>
              <a:rPr b="0" lang="en-US" sz="6000" strike="noStrike" u="none">
                <a:solidFill>
                  <a:schemeClr val="dk1"/>
                </a:solidFill>
                <a:effectLst/>
                <a:uFillTx/>
                <a:latin typeface="Calibri Light"/>
              </a:rPr>
              <a:t>di</a:t>
            </a:r>
            <a:r>
              <a:rPr b="0" lang="en-US" sz="6000" strike="noStrike" u="none">
                <a:solidFill>
                  <a:schemeClr val="dk1"/>
                </a:solidFill>
                <a:effectLst/>
                <a:uFillTx/>
                <a:latin typeface="Calibri Light"/>
              </a:rPr>
              <a:t>t </a:t>
            </a:r>
            <a:r>
              <a:rPr b="0" lang="en-US" sz="6000" strike="noStrike" u="none">
                <a:solidFill>
                  <a:schemeClr val="dk1"/>
                </a:solidFill>
                <a:effectLst/>
                <a:uFillTx/>
                <a:latin typeface="Calibri Light"/>
              </a:rPr>
              <a:t>M</a:t>
            </a:r>
            <a:r>
              <a:rPr b="0" lang="en-US" sz="6000" strike="noStrike" u="none">
                <a:solidFill>
                  <a:schemeClr val="dk1"/>
                </a:solidFill>
                <a:effectLst/>
                <a:uFillTx/>
                <a:latin typeface="Calibri Light"/>
              </a:rPr>
              <a:t>as</a:t>
            </a:r>
            <a:r>
              <a:rPr b="0" lang="en-US" sz="6000" strike="noStrike" u="none">
                <a:solidFill>
                  <a:schemeClr val="dk1"/>
                </a:solidFill>
                <a:effectLst/>
                <a:uFillTx/>
                <a:latin typeface="Calibri Light"/>
              </a:rPr>
              <a:t>te</a:t>
            </a:r>
            <a:r>
              <a:rPr b="0" lang="en-US" sz="6000" strike="noStrike" u="none">
                <a:solidFill>
                  <a:schemeClr val="dk1"/>
                </a:solidFill>
                <a:effectLst/>
                <a:uFillTx/>
                <a:latin typeface="Calibri Light"/>
              </a:rPr>
              <a:t>r </a:t>
            </a:r>
            <a:r>
              <a:rPr b="0" lang="en-US" sz="6000" strike="noStrike" u="none">
                <a:solidFill>
                  <a:schemeClr val="dk1"/>
                </a:solidFill>
                <a:effectLst/>
                <a:uFillTx/>
                <a:latin typeface="Calibri Light"/>
              </a:rPr>
              <a:t>tit</a:t>
            </a:r>
            <a:r>
              <a:rPr b="0" lang="en-US" sz="6000" strike="noStrike" u="none">
                <a:solidFill>
                  <a:schemeClr val="dk1"/>
                </a:solidFill>
                <a:effectLst/>
                <a:uFillTx/>
                <a:latin typeface="Calibri Light"/>
              </a:rPr>
              <a:t>le </a:t>
            </a:r>
            <a:r>
              <a:rPr b="0" lang="en-US" sz="6000" strike="noStrike" u="none">
                <a:solidFill>
                  <a:schemeClr val="dk1"/>
                </a:solidFill>
                <a:effectLst/>
                <a:uFillTx/>
                <a:latin typeface="Calibri Light"/>
              </a:rPr>
              <a:t>st</a:t>
            </a:r>
            <a:r>
              <a:rPr b="0" lang="en-US" sz="6000" strike="noStrike" u="none">
                <a:solidFill>
                  <a:schemeClr val="dk1"/>
                </a:solidFill>
                <a:effectLst/>
                <a:uFillTx/>
                <a:latin typeface="Calibri Light"/>
              </a:rPr>
              <a:t>yl</a:t>
            </a:r>
            <a:r>
              <a:rPr b="0" lang="en-US" sz="6000" strike="noStrike" u="none">
                <a:solidFill>
                  <a:schemeClr val="dk1"/>
                </a:solidFill>
                <a:effectLst/>
                <a:uFillTx/>
                <a:latin typeface="Calibri Light"/>
              </a:rPr>
              <a:t>e</a:t>
            </a:r>
            <a:endParaRPr b="0" lang="nl-NL" sz="6000" strike="noStrike" u="none">
              <a:solidFill>
                <a:schemeClr val="dk1"/>
              </a:solidFill>
              <a:effectLst/>
              <a:uFillTx/>
              <a:latin typeface="Calibri"/>
            </a:endParaRPr>
          </a:p>
        </p:txBody>
      </p:sp>
      <p:sp>
        <p:nvSpPr>
          <p:cNvPr id="1" name="PlaceHolder 2"/>
          <p:cNvSpPr>
            <a:spLocks noGrp="1"/>
          </p:cNvSpPr>
          <p:nvPr>
            <p:ph type="dt" idx="1"/>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nl-NL" sz="1200" strike="noStrike" u="none">
                <a:solidFill>
                  <a:schemeClr val="dk1">
                    <a:tint val="75000"/>
                  </a:schemeClr>
                </a:solidFill>
                <a:effectLst/>
                <a:uFillTx/>
                <a:latin typeface="Calibri"/>
              </a:defRPr>
            </a:lvl1pPr>
          </a:lstStyle>
          <a:p>
            <a:pPr indent="0" defTabSz="914400">
              <a:lnSpc>
                <a:spcPct val="100000"/>
              </a:lnSpc>
              <a:buNone/>
            </a:pPr>
            <a:r>
              <a:rPr b="0" lang="nl-NL" sz="1200" strike="noStrike" u="none">
                <a:solidFill>
                  <a:schemeClr val="dk1">
                    <a:tint val="75000"/>
                  </a:schemeClr>
                </a:solidFill>
                <a:effectLst/>
                <a:uFillTx/>
                <a:latin typeface="Calibri"/>
              </a:rPr>
              <a:t>&lt;datum/tijd&gt;</a:t>
            </a:r>
            <a:endParaRPr b="0" lang="nl-NL" sz="1200" strike="noStrike" u="none">
              <a:solidFill>
                <a:srgbClr val="000000"/>
              </a:solidFill>
              <a:effectLst/>
              <a:uFillTx/>
              <a:latin typeface="Times New Roman"/>
            </a:endParaRPr>
          </a:p>
        </p:txBody>
      </p:sp>
      <p:sp>
        <p:nvSpPr>
          <p:cNvPr id="2" name="PlaceHolder 3"/>
          <p:cNvSpPr>
            <a:spLocks noGrp="1"/>
          </p:cNvSpPr>
          <p:nvPr>
            <p:ph type="ftr" idx="2"/>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nl-NL" sz="1400" strike="noStrike" u="none">
                <a:solidFill>
                  <a:srgbClr val="000000"/>
                </a:solidFill>
                <a:effectLst/>
                <a:uFillTx/>
                <a:latin typeface="Times New Roman"/>
              </a:defRPr>
            </a:lvl1pPr>
          </a:lstStyle>
          <a:p>
            <a:pPr indent="0" algn="ctr">
              <a:buNone/>
            </a:pPr>
            <a:r>
              <a:rPr b="0" lang="nl-NL" sz="1400" strike="noStrike" u="none">
                <a:solidFill>
                  <a:srgbClr val="000000"/>
                </a:solidFill>
                <a:effectLst/>
                <a:uFillTx/>
                <a:latin typeface="Times New Roman"/>
              </a:rPr>
              <a:t>&lt;voettekst&gt;</a:t>
            </a:r>
            <a:endParaRPr b="0" lang="nl-NL" sz="1400" strike="noStrike" u="none">
              <a:solidFill>
                <a:srgbClr val="000000"/>
              </a:solidFill>
              <a:effectLst/>
              <a:uFillTx/>
              <a:latin typeface="Times New Roman"/>
            </a:endParaRPr>
          </a:p>
        </p:txBody>
      </p:sp>
      <p:sp>
        <p:nvSpPr>
          <p:cNvPr id="3" name="PlaceHolder 4"/>
          <p:cNvSpPr>
            <a:spLocks noGrp="1"/>
          </p:cNvSpPr>
          <p:nvPr>
            <p:ph type="sldNum" idx="3"/>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nl-NL" sz="1200" strike="noStrike" u="none">
                <a:solidFill>
                  <a:schemeClr val="dk1">
                    <a:tint val="75000"/>
                  </a:schemeClr>
                </a:solidFill>
                <a:effectLst/>
                <a:uFillTx/>
                <a:latin typeface="Calibri"/>
              </a:defRPr>
            </a:lvl1pPr>
          </a:lstStyle>
          <a:p>
            <a:pPr indent="0" algn="r" defTabSz="914400">
              <a:lnSpc>
                <a:spcPct val="100000"/>
              </a:lnSpc>
              <a:buNone/>
            </a:pPr>
            <a:fld id="{F755886D-5121-4971-8930-2DC3239B3223}" type="slidenum">
              <a:rPr b="0" lang="nl-NL" sz="1200" strike="noStrike" u="none">
                <a:solidFill>
                  <a:schemeClr val="dk1">
                    <a:tint val="75000"/>
                  </a:schemeClr>
                </a:solidFill>
                <a:effectLst/>
                <a:uFillTx/>
                <a:latin typeface="Calibri"/>
              </a:rPr>
              <a:t>&lt;nummer&gt;</a:t>
            </a:fld>
            <a:endParaRPr b="0" lang="nl-NL" sz="1200" strike="noStrike" u="none">
              <a:solidFill>
                <a:srgbClr val="000000"/>
              </a:solidFill>
              <a:effectLst/>
              <a:uFillTx/>
              <a:latin typeface="Times New Roman"/>
            </a:endParaRP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le and Vertical Text">
    <p:bg>
      <p:bgPr>
        <a:solidFill>
          <a:srgbClr val="ffffff"/>
        </a:solidFill>
      </p:bgPr>
    </p:bg>
    <p:spTree>
      <p:nvGrpSpPr>
        <p:cNvPr id="1" name=""/>
        <p:cNvGrpSpPr/>
        <p:nvPr/>
      </p:nvGrpSpPr>
      <p:grpSpPr>
        <a:xfrm>
          <a:off x="0" y="0"/>
          <a:ext cx="0" cy="0"/>
          <a:chOff x="0" y="0"/>
          <a:chExt cx="0" cy="0"/>
        </a:xfrm>
      </p:grpSpPr>
      <p:sp>
        <p:nvSpPr>
          <p:cNvPr id="4"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en-US" sz="4400" strike="noStrike" u="none">
                <a:solidFill>
                  <a:schemeClr val="dk1"/>
                </a:solidFill>
                <a:effectLst/>
                <a:uFillTx/>
                <a:latin typeface="Calibri Light"/>
              </a:rPr>
              <a:t>Click to </a:t>
            </a:r>
            <a:r>
              <a:rPr b="0" lang="en-US" sz="4400" strike="noStrike" u="none">
                <a:solidFill>
                  <a:schemeClr val="dk1"/>
                </a:solidFill>
                <a:effectLst/>
                <a:uFillTx/>
                <a:latin typeface="Calibri Light"/>
              </a:rPr>
              <a:t>edit </a:t>
            </a:r>
            <a:r>
              <a:rPr b="0" lang="en-US" sz="4400" strike="noStrike" u="none">
                <a:solidFill>
                  <a:schemeClr val="dk1"/>
                </a:solidFill>
                <a:effectLst/>
                <a:uFillTx/>
                <a:latin typeface="Calibri Light"/>
              </a:rPr>
              <a:t>Master </a:t>
            </a:r>
            <a:r>
              <a:rPr b="0" lang="en-US" sz="4400" strike="noStrike" u="none">
                <a:solidFill>
                  <a:schemeClr val="dk1"/>
                </a:solidFill>
                <a:effectLst/>
                <a:uFillTx/>
                <a:latin typeface="Calibri Light"/>
              </a:rPr>
              <a:t>title style</a:t>
            </a:r>
            <a:endParaRPr b="0" lang="nl-NL" sz="4400" strike="noStrike" u="none">
              <a:solidFill>
                <a:schemeClr val="dk1"/>
              </a:solidFill>
              <a:effectLst/>
              <a:uFillTx/>
              <a:latin typeface="Calibri"/>
            </a:endParaRPr>
          </a:p>
        </p:txBody>
      </p:sp>
      <p:sp>
        <p:nvSpPr>
          <p:cNvPr id="5" name="PlaceHolder 2"/>
          <p:cNvSpPr>
            <a:spLocks noGrp="1"/>
          </p:cNvSpPr>
          <p:nvPr>
            <p:ph type="body"/>
          </p:nvPr>
        </p:nvSpPr>
        <p:spPr>
          <a:xfrm>
            <a:off x="838080" y="1825560"/>
            <a:ext cx="10515240" cy="4350960"/>
          </a:xfrm>
          <a:prstGeom prst="rect">
            <a:avLst/>
          </a:prstGeom>
          <a:noFill/>
          <a:ln w="0">
            <a:noFill/>
          </a:ln>
        </p:spPr>
        <p:txBody>
          <a:bodyPr lIns="91440" rIns="91440" tIns="45720" bIns="45720" anchor="t" vert="eaVert">
            <a:noAutofit/>
          </a:bodyPr>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Click to edit Master text styles</a:t>
            </a:r>
            <a:endParaRPr b="0" lang="nl-NL" sz="2800" strike="noStrike" u="none">
              <a:solidFill>
                <a:schemeClr val="dk1"/>
              </a:solidFill>
              <a:effectLst/>
              <a:uFillTx/>
              <a:latin typeface="Calibri"/>
            </a:endParaRPr>
          </a:p>
          <a:p>
            <a:pPr lvl="1" marL="685800" indent="-228600" defTabSz="914400">
              <a:lnSpc>
                <a:spcPct val="90000"/>
              </a:lnSpc>
              <a:spcBef>
                <a:spcPts val="499"/>
              </a:spcBef>
              <a:buClr>
                <a:srgbClr val="000000"/>
              </a:buClr>
              <a:buFont typeface="Arial"/>
              <a:buChar char="•"/>
            </a:pPr>
            <a:r>
              <a:rPr b="0" lang="en-US" sz="2400" strike="noStrike" u="none">
                <a:solidFill>
                  <a:schemeClr val="dk1"/>
                </a:solidFill>
                <a:effectLst/>
                <a:uFillTx/>
                <a:latin typeface="Calibri"/>
              </a:rPr>
              <a:t>Second level</a:t>
            </a:r>
            <a:endParaRPr b="0" lang="nl-NL" sz="2400" strike="noStrike" u="none">
              <a:solidFill>
                <a:schemeClr val="dk1"/>
              </a:solidFill>
              <a:effectLst/>
              <a:uFillTx/>
              <a:latin typeface="Calibri"/>
            </a:endParaRPr>
          </a:p>
          <a:p>
            <a:pPr lvl="2" marL="1143000" indent="-228600" defTabSz="914400">
              <a:lnSpc>
                <a:spcPct val="90000"/>
              </a:lnSpc>
              <a:spcBef>
                <a:spcPts val="499"/>
              </a:spcBef>
              <a:buClr>
                <a:srgbClr val="000000"/>
              </a:buClr>
              <a:buFont typeface="Arial"/>
              <a:buChar char="•"/>
            </a:pPr>
            <a:r>
              <a:rPr b="0" lang="en-US" sz="2000" strike="noStrike" u="none">
                <a:solidFill>
                  <a:schemeClr val="dk1"/>
                </a:solidFill>
                <a:effectLst/>
                <a:uFillTx/>
                <a:latin typeface="Calibri"/>
              </a:rPr>
              <a:t>Third level</a:t>
            </a:r>
            <a:endParaRPr b="0" lang="nl-NL" sz="2000" strike="noStrike" u="none">
              <a:solidFill>
                <a:schemeClr val="dk1"/>
              </a:solidFill>
              <a:effectLst/>
              <a:uFillTx/>
              <a:latin typeface="Calibri"/>
            </a:endParaRPr>
          </a:p>
          <a:p>
            <a:pPr lvl="3" marL="1600200" indent="-228600" defTabSz="914400">
              <a:lnSpc>
                <a:spcPct val="90000"/>
              </a:lnSpc>
              <a:spcBef>
                <a:spcPts val="499"/>
              </a:spcBef>
              <a:buClr>
                <a:srgbClr val="000000"/>
              </a:buClr>
              <a:buFont typeface="Arial"/>
              <a:buChar char="•"/>
            </a:pPr>
            <a:r>
              <a:rPr b="0" lang="en-US" sz="1800" strike="noStrike" u="none">
                <a:solidFill>
                  <a:schemeClr val="dk1"/>
                </a:solidFill>
                <a:effectLst/>
                <a:uFillTx/>
                <a:latin typeface="Calibri"/>
              </a:rPr>
              <a:t>Fourth level</a:t>
            </a:r>
            <a:endParaRPr b="0" lang="nl-NL" sz="1800" strike="noStrike" u="none">
              <a:solidFill>
                <a:schemeClr val="dk1"/>
              </a:solidFill>
              <a:effectLst/>
              <a:uFillTx/>
              <a:latin typeface="Calibri"/>
            </a:endParaRPr>
          </a:p>
          <a:p>
            <a:pPr lvl="4" marL="2057400" indent="-228600" defTabSz="914400">
              <a:lnSpc>
                <a:spcPct val="90000"/>
              </a:lnSpc>
              <a:spcBef>
                <a:spcPts val="499"/>
              </a:spcBef>
              <a:buClr>
                <a:srgbClr val="000000"/>
              </a:buClr>
              <a:buFont typeface="Arial"/>
              <a:buChar char="•"/>
            </a:pPr>
            <a:r>
              <a:rPr b="0" lang="en-US" sz="1800" strike="noStrike" u="none">
                <a:solidFill>
                  <a:schemeClr val="dk1"/>
                </a:solidFill>
                <a:effectLst/>
                <a:uFillTx/>
                <a:latin typeface="Calibri"/>
              </a:rPr>
              <a:t>Fifth level</a:t>
            </a:r>
            <a:endParaRPr b="0" lang="nl-NL" sz="1800" strike="noStrike" u="none">
              <a:solidFill>
                <a:schemeClr val="dk1"/>
              </a:solidFill>
              <a:effectLst/>
              <a:uFillTx/>
              <a:latin typeface="Calibri"/>
            </a:endParaRPr>
          </a:p>
        </p:txBody>
      </p:sp>
      <p:sp>
        <p:nvSpPr>
          <p:cNvPr id="6" name="PlaceHolder 3"/>
          <p:cNvSpPr>
            <a:spLocks noGrp="1"/>
          </p:cNvSpPr>
          <p:nvPr>
            <p:ph type="dt" idx="4"/>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nl-NL" sz="1200" strike="noStrike" u="none">
                <a:solidFill>
                  <a:schemeClr val="dk1">
                    <a:tint val="75000"/>
                  </a:schemeClr>
                </a:solidFill>
                <a:effectLst/>
                <a:uFillTx/>
                <a:latin typeface="Calibri"/>
              </a:defRPr>
            </a:lvl1pPr>
          </a:lstStyle>
          <a:p>
            <a:pPr indent="0" defTabSz="914400">
              <a:lnSpc>
                <a:spcPct val="100000"/>
              </a:lnSpc>
              <a:buNone/>
            </a:pPr>
            <a:r>
              <a:rPr b="0" lang="nl-NL" sz="1200" strike="noStrike" u="none">
                <a:solidFill>
                  <a:schemeClr val="dk1">
                    <a:tint val="75000"/>
                  </a:schemeClr>
                </a:solidFill>
                <a:effectLst/>
                <a:uFillTx/>
                <a:latin typeface="Calibri"/>
              </a:rPr>
              <a:t>&lt;datum/tijd&gt;</a:t>
            </a:r>
            <a:endParaRPr b="0" lang="nl-NL" sz="1200" strike="noStrike" u="none">
              <a:solidFill>
                <a:srgbClr val="000000"/>
              </a:solidFill>
              <a:effectLst/>
              <a:uFillTx/>
              <a:latin typeface="Times New Roman"/>
            </a:endParaRPr>
          </a:p>
        </p:txBody>
      </p:sp>
      <p:sp>
        <p:nvSpPr>
          <p:cNvPr id="7" name="PlaceHolder 4"/>
          <p:cNvSpPr>
            <a:spLocks noGrp="1"/>
          </p:cNvSpPr>
          <p:nvPr>
            <p:ph type="ftr" idx="5"/>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nl-NL" sz="1400" strike="noStrike" u="none">
                <a:solidFill>
                  <a:srgbClr val="000000"/>
                </a:solidFill>
                <a:effectLst/>
                <a:uFillTx/>
                <a:latin typeface="Times New Roman"/>
              </a:defRPr>
            </a:lvl1pPr>
          </a:lstStyle>
          <a:p>
            <a:pPr indent="0" algn="ctr">
              <a:buNone/>
            </a:pPr>
            <a:r>
              <a:rPr b="0" lang="nl-NL" sz="1400" strike="noStrike" u="none">
                <a:solidFill>
                  <a:srgbClr val="000000"/>
                </a:solidFill>
                <a:effectLst/>
                <a:uFillTx/>
                <a:latin typeface="Times New Roman"/>
              </a:rPr>
              <a:t>&lt;voettekst&gt;</a:t>
            </a:r>
            <a:endParaRPr b="0" lang="nl-NL" sz="1400" strike="noStrike" u="none">
              <a:solidFill>
                <a:srgbClr val="000000"/>
              </a:solidFill>
              <a:effectLst/>
              <a:uFillTx/>
              <a:latin typeface="Times New Roman"/>
            </a:endParaRPr>
          </a:p>
        </p:txBody>
      </p:sp>
      <p:sp>
        <p:nvSpPr>
          <p:cNvPr id="8" name="PlaceHolder 5"/>
          <p:cNvSpPr>
            <a:spLocks noGrp="1"/>
          </p:cNvSpPr>
          <p:nvPr>
            <p:ph type="sldNum" idx="6"/>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nl-NL" sz="1200" strike="noStrike" u="none">
                <a:solidFill>
                  <a:schemeClr val="dk1">
                    <a:tint val="75000"/>
                  </a:schemeClr>
                </a:solidFill>
                <a:effectLst/>
                <a:uFillTx/>
                <a:latin typeface="Calibri"/>
              </a:defRPr>
            </a:lvl1pPr>
          </a:lstStyle>
          <a:p>
            <a:pPr indent="0" algn="r" defTabSz="914400">
              <a:lnSpc>
                <a:spcPct val="100000"/>
              </a:lnSpc>
              <a:buNone/>
            </a:pPr>
            <a:fld id="{92158CD7-4C5A-46F6-8F42-18A23FC6CF0A}" type="slidenum">
              <a:rPr b="0" lang="nl-NL" sz="1200" strike="noStrike" u="none">
                <a:solidFill>
                  <a:schemeClr val="dk1">
                    <a:tint val="75000"/>
                  </a:schemeClr>
                </a:solidFill>
                <a:effectLst/>
                <a:uFillTx/>
                <a:latin typeface="Calibri"/>
              </a:rPr>
              <a:t>&lt;nummer&gt;</a:t>
            </a:fld>
            <a:endParaRPr b="0" lang="nl-NL" sz="1200" strike="noStrike" u="none">
              <a:solidFill>
                <a:srgbClr val="000000"/>
              </a:solidFill>
              <a:effectLst/>
              <a:uFillTx/>
              <a:latin typeface="Times New Roman"/>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cal Title and Text">
    <p:bg>
      <p:bgPr>
        <a:solidFill>
          <a:srgbClr val="ffffff"/>
        </a:solidFill>
      </p:bgPr>
    </p:bg>
    <p:spTree>
      <p:nvGrpSpPr>
        <p:cNvPr id="1" name=""/>
        <p:cNvGrpSpPr/>
        <p:nvPr/>
      </p:nvGrpSpPr>
      <p:grpSpPr>
        <a:xfrm>
          <a:off x="0" y="0"/>
          <a:ext cx="0" cy="0"/>
          <a:chOff x="0" y="0"/>
          <a:chExt cx="0" cy="0"/>
        </a:xfrm>
      </p:grpSpPr>
      <p:sp>
        <p:nvSpPr>
          <p:cNvPr id="9" name="PlaceHolder 1"/>
          <p:cNvSpPr>
            <a:spLocks noGrp="1"/>
          </p:cNvSpPr>
          <p:nvPr>
            <p:ph type="title"/>
          </p:nvPr>
        </p:nvSpPr>
        <p:spPr>
          <a:xfrm>
            <a:off x="8724960" y="365040"/>
            <a:ext cx="2628720" cy="5811480"/>
          </a:xfrm>
          <a:prstGeom prst="rect">
            <a:avLst/>
          </a:prstGeom>
          <a:noFill/>
          <a:ln w="0">
            <a:noFill/>
          </a:ln>
        </p:spPr>
        <p:txBody>
          <a:bodyPr lIns="91440" rIns="91440" tIns="45720" bIns="45720" anchor="ctr" vert="eaVert">
            <a:noAutofit/>
          </a:bodyPr>
          <a:p>
            <a:pPr indent="0" defTabSz="914400">
              <a:lnSpc>
                <a:spcPct val="90000"/>
              </a:lnSpc>
              <a:buNone/>
            </a:pPr>
            <a:r>
              <a:rPr b="0" lang="en-US" sz="4400" strike="noStrike" u="none">
                <a:solidFill>
                  <a:schemeClr val="dk1"/>
                </a:solidFill>
                <a:effectLst/>
                <a:uFillTx/>
                <a:latin typeface="Calibri Light"/>
              </a:rPr>
              <a:t>C</a:t>
            </a:r>
            <a:r>
              <a:rPr b="0" lang="en-US" sz="4400" strike="noStrike" u="none">
                <a:solidFill>
                  <a:schemeClr val="dk1"/>
                </a:solidFill>
                <a:effectLst/>
                <a:uFillTx/>
                <a:latin typeface="Calibri Light"/>
              </a:rPr>
              <a:t>li</a:t>
            </a:r>
            <a:r>
              <a:rPr b="0" lang="en-US" sz="4400" strike="noStrike" u="none">
                <a:solidFill>
                  <a:schemeClr val="dk1"/>
                </a:solidFill>
                <a:effectLst/>
                <a:uFillTx/>
                <a:latin typeface="Calibri Light"/>
              </a:rPr>
              <a:t>c</a:t>
            </a:r>
            <a:r>
              <a:rPr b="0" lang="en-US" sz="4400" strike="noStrike" u="none">
                <a:solidFill>
                  <a:schemeClr val="dk1"/>
                </a:solidFill>
                <a:effectLst/>
                <a:uFillTx/>
                <a:latin typeface="Calibri Light"/>
              </a:rPr>
              <a:t>k </a:t>
            </a:r>
            <a:r>
              <a:rPr b="0" lang="en-US" sz="4400" strike="noStrike" u="none">
                <a:solidFill>
                  <a:schemeClr val="dk1"/>
                </a:solidFill>
                <a:effectLst/>
                <a:uFillTx/>
                <a:latin typeface="Calibri Light"/>
              </a:rPr>
              <a:t>t</a:t>
            </a:r>
            <a:r>
              <a:rPr b="0" lang="en-US" sz="4400" strike="noStrike" u="none">
                <a:solidFill>
                  <a:schemeClr val="dk1"/>
                </a:solidFill>
                <a:effectLst/>
                <a:uFillTx/>
                <a:latin typeface="Calibri Light"/>
              </a:rPr>
              <a:t>o </a:t>
            </a:r>
            <a:r>
              <a:rPr b="0" lang="en-US" sz="4400" strike="noStrike" u="none">
                <a:solidFill>
                  <a:schemeClr val="dk1"/>
                </a:solidFill>
                <a:effectLst/>
                <a:uFillTx/>
                <a:latin typeface="Calibri Light"/>
              </a:rPr>
              <a:t>e</a:t>
            </a:r>
            <a:r>
              <a:rPr b="0" lang="en-US" sz="4400" strike="noStrike" u="none">
                <a:solidFill>
                  <a:schemeClr val="dk1"/>
                </a:solidFill>
                <a:effectLst/>
                <a:uFillTx/>
                <a:latin typeface="Calibri Light"/>
              </a:rPr>
              <a:t>d</a:t>
            </a:r>
            <a:r>
              <a:rPr b="0" lang="en-US" sz="4400" strike="noStrike" u="none">
                <a:solidFill>
                  <a:schemeClr val="dk1"/>
                </a:solidFill>
                <a:effectLst/>
                <a:uFillTx/>
                <a:latin typeface="Calibri Light"/>
              </a:rPr>
              <a:t>it </a:t>
            </a:r>
            <a:r>
              <a:rPr b="0" lang="en-US" sz="4400" strike="noStrike" u="none">
                <a:solidFill>
                  <a:schemeClr val="dk1"/>
                </a:solidFill>
                <a:effectLst/>
                <a:uFillTx/>
                <a:latin typeface="Calibri Light"/>
              </a:rPr>
              <a:t>M</a:t>
            </a:r>
            <a:r>
              <a:rPr b="0" lang="en-US" sz="4400" strike="noStrike" u="none">
                <a:solidFill>
                  <a:schemeClr val="dk1"/>
                </a:solidFill>
                <a:effectLst/>
                <a:uFillTx/>
                <a:latin typeface="Calibri Light"/>
              </a:rPr>
              <a:t>a</a:t>
            </a:r>
            <a:r>
              <a:rPr b="0" lang="en-US" sz="4400" strike="noStrike" u="none">
                <a:solidFill>
                  <a:schemeClr val="dk1"/>
                </a:solidFill>
                <a:effectLst/>
                <a:uFillTx/>
                <a:latin typeface="Calibri Light"/>
              </a:rPr>
              <a:t>s</a:t>
            </a:r>
            <a:r>
              <a:rPr b="0" lang="en-US" sz="4400" strike="noStrike" u="none">
                <a:solidFill>
                  <a:schemeClr val="dk1"/>
                </a:solidFill>
                <a:effectLst/>
                <a:uFillTx/>
                <a:latin typeface="Calibri Light"/>
              </a:rPr>
              <a:t>t</a:t>
            </a:r>
            <a:r>
              <a:rPr b="0" lang="en-US" sz="4400" strike="noStrike" u="none">
                <a:solidFill>
                  <a:schemeClr val="dk1"/>
                </a:solidFill>
                <a:effectLst/>
                <a:uFillTx/>
                <a:latin typeface="Calibri Light"/>
              </a:rPr>
              <a:t>e</a:t>
            </a:r>
            <a:r>
              <a:rPr b="0" lang="en-US" sz="4400" strike="noStrike" u="none">
                <a:solidFill>
                  <a:schemeClr val="dk1"/>
                </a:solidFill>
                <a:effectLst/>
                <a:uFillTx/>
                <a:latin typeface="Calibri Light"/>
              </a:rPr>
              <a:t>r </a:t>
            </a:r>
            <a:r>
              <a:rPr b="0" lang="en-US" sz="4400" strike="noStrike" u="none">
                <a:solidFill>
                  <a:schemeClr val="dk1"/>
                </a:solidFill>
                <a:effectLst/>
                <a:uFillTx/>
                <a:latin typeface="Calibri Light"/>
              </a:rPr>
              <a:t>ti</a:t>
            </a:r>
            <a:r>
              <a:rPr b="0" lang="en-US" sz="4400" strike="noStrike" u="none">
                <a:solidFill>
                  <a:schemeClr val="dk1"/>
                </a:solidFill>
                <a:effectLst/>
                <a:uFillTx/>
                <a:latin typeface="Calibri Light"/>
              </a:rPr>
              <a:t>tl</a:t>
            </a:r>
            <a:r>
              <a:rPr b="0" lang="en-US" sz="4400" strike="noStrike" u="none">
                <a:solidFill>
                  <a:schemeClr val="dk1"/>
                </a:solidFill>
                <a:effectLst/>
                <a:uFillTx/>
                <a:latin typeface="Calibri Light"/>
              </a:rPr>
              <a:t>e </a:t>
            </a:r>
            <a:r>
              <a:rPr b="0" lang="en-US" sz="4400" strike="noStrike" u="none">
                <a:solidFill>
                  <a:schemeClr val="dk1"/>
                </a:solidFill>
                <a:effectLst/>
                <a:uFillTx/>
                <a:latin typeface="Calibri Light"/>
              </a:rPr>
              <a:t>s</a:t>
            </a:r>
            <a:r>
              <a:rPr b="0" lang="en-US" sz="4400" strike="noStrike" u="none">
                <a:solidFill>
                  <a:schemeClr val="dk1"/>
                </a:solidFill>
                <a:effectLst/>
                <a:uFillTx/>
                <a:latin typeface="Calibri Light"/>
              </a:rPr>
              <a:t>t</a:t>
            </a:r>
            <a:r>
              <a:rPr b="0" lang="en-US" sz="4400" strike="noStrike" u="none">
                <a:solidFill>
                  <a:schemeClr val="dk1"/>
                </a:solidFill>
                <a:effectLst/>
                <a:uFillTx/>
                <a:latin typeface="Calibri Light"/>
              </a:rPr>
              <a:t>y</a:t>
            </a:r>
            <a:r>
              <a:rPr b="0" lang="en-US" sz="4400" strike="noStrike" u="none">
                <a:solidFill>
                  <a:schemeClr val="dk1"/>
                </a:solidFill>
                <a:effectLst/>
                <a:uFillTx/>
                <a:latin typeface="Calibri Light"/>
              </a:rPr>
              <a:t>l</a:t>
            </a:r>
            <a:r>
              <a:rPr b="0" lang="en-US" sz="4400" strike="noStrike" u="none">
                <a:solidFill>
                  <a:schemeClr val="dk1"/>
                </a:solidFill>
                <a:effectLst/>
                <a:uFillTx/>
                <a:latin typeface="Calibri Light"/>
              </a:rPr>
              <a:t>e</a:t>
            </a:r>
            <a:endParaRPr b="0" lang="nl-NL" sz="4400" strike="noStrike" u="none">
              <a:solidFill>
                <a:schemeClr val="dk1"/>
              </a:solidFill>
              <a:effectLst/>
              <a:uFillTx/>
              <a:latin typeface="Calibri"/>
            </a:endParaRPr>
          </a:p>
        </p:txBody>
      </p:sp>
      <p:sp>
        <p:nvSpPr>
          <p:cNvPr id="10" name="PlaceHolder 2"/>
          <p:cNvSpPr>
            <a:spLocks noGrp="1"/>
          </p:cNvSpPr>
          <p:nvPr>
            <p:ph type="body"/>
          </p:nvPr>
        </p:nvSpPr>
        <p:spPr>
          <a:xfrm>
            <a:off x="838080" y="365040"/>
            <a:ext cx="7733880" cy="5811480"/>
          </a:xfrm>
          <a:prstGeom prst="rect">
            <a:avLst/>
          </a:prstGeom>
          <a:noFill/>
          <a:ln w="0">
            <a:noFill/>
          </a:ln>
        </p:spPr>
        <p:txBody>
          <a:bodyPr lIns="91440" rIns="91440" tIns="45720" bIns="45720" anchor="t" vert="eaVert">
            <a:noAutofit/>
          </a:bodyPr>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Click to edit Master text styles</a:t>
            </a:r>
            <a:endParaRPr b="0" lang="nl-NL" sz="2800" strike="noStrike" u="none">
              <a:solidFill>
                <a:schemeClr val="dk1"/>
              </a:solidFill>
              <a:effectLst/>
              <a:uFillTx/>
              <a:latin typeface="Calibri"/>
            </a:endParaRPr>
          </a:p>
          <a:p>
            <a:pPr lvl="1" marL="685800" indent="-228600" defTabSz="914400">
              <a:lnSpc>
                <a:spcPct val="90000"/>
              </a:lnSpc>
              <a:spcBef>
                <a:spcPts val="499"/>
              </a:spcBef>
              <a:buClr>
                <a:srgbClr val="000000"/>
              </a:buClr>
              <a:buFont typeface="Arial"/>
              <a:buChar char="•"/>
            </a:pPr>
            <a:r>
              <a:rPr b="0" lang="en-US" sz="2400" strike="noStrike" u="none">
                <a:solidFill>
                  <a:schemeClr val="dk1"/>
                </a:solidFill>
                <a:effectLst/>
                <a:uFillTx/>
                <a:latin typeface="Calibri"/>
              </a:rPr>
              <a:t>Second level</a:t>
            </a:r>
            <a:endParaRPr b="0" lang="nl-NL" sz="2400" strike="noStrike" u="none">
              <a:solidFill>
                <a:schemeClr val="dk1"/>
              </a:solidFill>
              <a:effectLst/>
              <a:uFillTx/>
              <a:latin typeface="Calibri"/>
            </a:endParaRPr>
          </a:p>
          <a:p>
            <a:pPr lvl="2" marL="1143000" indent="-228600" defTabSz="914400">
              <a:lnSpc>
                <a:spcPct val="90000"/>
              </a:lnSpc>
              <a:spcBef>
                <a:spcPts val="499"/>
              </a:spcBef>
              <a:buClr>
                <a:srgbClr val="000000"/>
              </a:buClr>
              <a:buFont typeface="Arial"/>
              <a:buChar char="•"/>
            </a:pPr>
            <a:r>
              <a:rPr b="0" lang="en-US" sz="2000" strike="noStrike" u="none">
                <a:solidFill>
                  <a:schemeClr val="dk1"/>
                </a:solidFill>
                <a:effectLst/>
                <a:uFillTx/>
                <a:latin typeface="Calibri"/>
              </a:rPr>
              <a:t>Third level</a:t>
            </a:r>
            <a:endParaRPr b="0" lang="nl-NL" sz="2000" strike="noStrike" u="none">
              <a:solidFill>
                <a:schemeClr val="dk1"/>
              </a:solidFill>
              <a:effectLst/>
              <a:uFillTx/>
              <a:latin typeface="Calibri"/>
            </a:endParaRPr>
          </a:p>
          <a:p>
            <a:pPr lvl="3" marL="1600200" indent="-228600" defTabSz="914400">
              <a:lnSpc>
                <a:spcPct val="90000"/>
              </a:lnSpc>
              <a:spcBef>
                <a:spcPts val="499"/>
              </a:spcBef>
              <a:buClr>
                <a:srgbClr val="000000"/>
              </a:buClr>
              <a:buFont typeface="Arial"/>
              <a:buChar char="•"/>
            </a:pPr>
            <a:r>
              <a:rPr b="0" lang="en-US" sz="1800" strike="noStrike" u="none">
                <a:solidFill>
                  <a:schemeClr val="dk1"/>
                </a:solidFill>
                <a:effectLst/>
                <a:uFillTx/>
                <a:latin typeface="Calibri"/>
              </a:rPr>
              <a:t>Fourth level</a:t>
            </a:r>
            <a:endParaRPr b="0" lang="nl-NL" sz="1800" strike="noStrike" u="none">
              <a:solidFill>
                <a:schemeClr val="dk1"/>
              </a:solidFill>
              <a:effectLst/>
              <a:uFillTx/>
              <a:latin typeface="Calibri"/>
            </a:endParaRPr>
          </a:p>
          <a:p>
            <a:pPr lvl="4" marL="2057400" indent="-228600" defTabSz="914400">
              <a:lnSpc>
                <a:spcPct val="90000"/>
              </a:lnSpc>
              <a:spcBef>
                <a:spcPts val="499"/>
              </a:spcBef>
              <a:buClr>
                <a:srgbClr val="000000"/>
              </a:buClr>
              <a:buFont typeface="Arial"/>
              <a:buChar char="•"/>
            </a:pPr>
            <a:r>
              <a:rPr b="0" lang="en-US" sz="1800" strike="noStrike" u="none">
                <a:solidFill>
                  <a:schemeClr val="dk1"/>
                </a:solidFill>
                <a:effectLst/>
                <a:uFillTx/>
                <a:latin typeface="Calibri"/>
              </a:rPr>
              <a:t>Fifth level</a:t>
            </a:r>
            <a:endParaRPr b="0" lang="nl-NL" sz="1800" strike="noStrike" u="none">
              <a:solidFill>
                <a:schemeClr val="dk1"/>
              </a:solidFill>
              <a:effectLst/>
              <a:uFillTx/>
              <a:latin typeface="Calibri"/>
            </a:endParaRPr>
          </a:p>
        </p:txBody>
      </p:sp>
      <p:sp>
        <p:nvSpPr>
          <p:cNvPr id="11" name="PlaceHolder 3"/>
          <p:cNvSpPr>
            <a:spLocks noGrp="1"/>
          </p:cNvSpPr>
          <p:nvPr>
            <p:ph type="dt" idx="7"/>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nl-NL" sz="1200" strike="noStrike" u="none">
                <a:solidFill>
                  <a:schemeClr val="dk1">
                    <a:tint val="75000"/>
                  </a:schemeClr>
                </a:solidFill>
                <a:effectLst/>
                <a:uFillTx/>
                <a:latin typeface="Calibri"/>
              </a:defRPr>
            </a:lvl1pPr>
          </a:lstStyle>
          <a:p>
            <a:pPr indent="0" defTabSz="914400">
              <a:lnSpc>
                <a:spcPct val="100000"/>
              </a:lnSpc>
              <a:buNone/>
            </a:pPr>
            <a:r>
              <a:rPr b="0" lang="nl-NL" sz="1200" strike="noStrike" u="none">
                <a:solidFill>
                  <a:schemeClr val="dk1">
                    <a:tint val="75000"/>
                  </a:schemeClr>
                </a:solidFill>
                <a:effectLst/>
                <a:uFillTx/>
                <a:latin typeface="Calibri"/>
              </a:rPr>
              <a:t>&lt;datum/tijd&gt;</a:t>
            </a:r>
            <a:endParaRPr b="0" lang="nl-NL" sz="1200" strike="noStrike" u="none">
              <a:solidFill>
                <a:srgbClr val="000000"/>
              </a:solidFill>
              <a:effectLst/>
              <a:uFillTx/>
              <a:latin typeface="Times New Roman"/>
            </a:endParaRPr>
          </a:p>
        </p:txBody>
      </p:sp>
      <p:sp>
        <p:nvSpPr>
          <p:cNvPr id="12" name="PlaceHolder 4"/>
          <p:cNvSpPr>
            <a:spLocks noGrp="1"/>
          </p:cNvSpPr>
          <p:nvPr>
            <p:ph type="ftr" idx="8"/>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nl-NL" sz="1400" strike="noStrike" u="none">
                <a:solidFill>
                  <a:srgbClr val="000000"/>
                </a:solidFill>
                <a:effectLst/>
                <a:uFillTx/>
                <a:latin typeface="Times New Roman"/>
              </a:defRPr>
            </a:lvl1pPr>
          </a:lstStyle>
          <a:p>
            <a:pPr indent="0" algn="ctr">
              <a:buNone/>
            </a:pPr>
            <a:r>
              <a:rPr b="0" lang="nl-NL" sz="1400" strike="noStrike" u="none">
                <a:solidFill>
                  <a:srgbClr val="000000"/>
                </a:solidFill>
                <a:effectLst/>
                <a:uFillTx/>
                <a:latin typeface="Times New Roman"/>
              </a:rPr>
              <a:t>&lt;voettekst&gt;</a:t>
            </a:r>
            <a:endParaRPr b="0" lang="nl-NL" sz="1400" strike="noStrike" u="none">
              <a:solidFill>
                <a:srgbClr val="000000"/>
              </a:solidFill>
              <a:effectLst/>
              <a:uFillTx/>
              <a:latin typeface="Times New Roman"/>
            </a:endParaRPr>
          </a:p>
        </p:txBody>
      </p:sp>
      <p:sp>
        <p:nvSpPr>
          <p:cNvPr id="13" name="PlaceHolder 5"/>
          <p:cNvSpPr>
            <a:spLocks noGrp="1"/>
          </p:cNvSpPr>
          <p:nvPr>
            <p:ph type="sldNum" idx="9"/>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nl-NL" sz="1200" strike="noStrike" u="none">
                <a:solidFill>
                  <a:schemeClr val="dk1">
                    <a:tint val="75000"/>
                  </a:schemeClr>
                </a:solidFill>
                <a:effectLst/>
                <a:uFillTx/>
                <a:latin typeface="Calibri"/>
              </a:defRPr>
            </a:lvl1pPr>
          </a:lstStyle>
          <a:p>
            <a:pPr indent="0" algn="r" defTabSz="914400">
              <a:lnSpc>
                <a:spcPct val="100000"/>
              </a:lnSpc>
              <a:buNone/>
            </a:pPr>
            <a:fld id="{F6C72B14-D9A5-4E4F-BCD6-10CF0D65FE4E}" type="slidenum">
              <a:rPr b="0" lang="nl-NL" sz="1200" strike="noStrike" u="none">
                <a:solidFill>
                  <a:schemeClr val="dk1">
                    <a:tint val="75000"/>
                  </a:schemeClr>
                </a:solidFill>
                <a:effectLst/>
                <a:uFillTx/>
                <a:latin typeface="Calibri"/>
              </a:rPr>
              <a:t>&lt;nummer&gt;</a:t>
            </a:fld>
            <a:endParaRPr b="0" lang="nl-NL" sz="1200" strike="noStrike" u="none">
              <a:solidFill>
                <a:srgbClr val="000000"/>
              </a:solidFill>
              <a:effectLst/>
              <a:uFillTx/>
              <a:latin typeface="Times New Roman"/>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and Content">
    <p:bg>
      <p:bgPr>
        <a:solidFill>
          <a:srgbClr val="ffffff"/>
        </a:solidFill>
      </p:bgPr>
    </p:bg>
    <p:spTree>
      <p:nvGrpSpPr>
        <p:cNvPr id="1" name=""/>
        <p:cNvGrpSpPr/>
        <p:nvPr/>
      </p:nvGrpSpPr>
      <p:grpSpPr>
        <a:xfrm>
          <a:off x="0" y="0"/>
          <a:ext cx="0" cy="0"/>
          <a:chOff x="0" y="0"/>
          <a:chExt cx="0" cy="0"/>
        </a:xfrm>
      </p:grpSpPr>
      <p:sp>
        <p:nvSpPr>
          <p:cNvPr id="14"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en-US" sz="4400" strike="noStrike" u="none">
                <a:solidFill>
                  <a:schemeClr val="dk1"/>
                </a:solidFill>
                <a:effectLst/>
                <a:uFillTx/>
                <a:latin typeface="Calibri Light"/>
              </a:rPr>
              <a:t>Click to </a:t>
            </a:r>
            <a:r>
              <a:rPr b="0" lang="en-US" sz="4400" strike="noStrike" u="none">
                <a:solidFill>
                  <a:schemeClr val="dk1"/>
                </a:solidFill>
                <a:effectLst/>
                <a:uFillTx/>
                <a:latin typeface="Calibri Light"/>
              </a:rPr>
              <a:t>edit </a:t>
            </a:r>
            <a:r>
              <a:rPr b="0" lang="en-US" sz="4400" strike="noStrike" u="none">
                <a:solidFill>
                  <a:schemeClr val="dk1"/>
                </a:solidFill>
                <a:effectLst/>
                <a:uFillTx/>
                <a:latin typeface="Calibri Light"/>
              </a:rPr>
              <a:t>Master </a:t>
            </a:r>
            <a:r>
              <a:rPr b="0" lang="en-US" sz="4400" strike="noStrike" u="none">
                <a:solidFill>
                  <a:schemeClr val="dk1"/>
                </a:solidFill>
                <a:effectLst/>
                <a:uFillTx/>
                <a:latin typeface="Calibri Light"/>
              </a:rPr>
              <a:t>title style</a:t>
            </a:r>
            <a:endParaRPr b="0" lang="nl-NL" sz="4400" strike="noStrike" u="none">
              <a:solidFill>
                <a:schemeClr val="dk1"/>
              </a:solidFill>
              <a:effectLst/>
              <a:uFillTx/>
              <a:latin typeface="Calibri"/>
            </a:endParaRPr>
          </a:p>
        </p:txBody>
      </p:sp>
      <p:sp>
        <p:nvSpPr>
          <p:cNvPr id="15" name="PlaceHolder 2"/>
          <p:cNvSpPr>
            <a:spLocks noGrp="1"/>
          </p:cNvSpPr>
          <p:nvPr>
            <p:ph type="body"/>
          </p:nvPr>
        </p:nvSpPr>
        <p:spPr>
          <a:xfrm>
            <a:off x="838080" y="1825560"/>
            <a:ext cx="10515240" cy="435096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Click to edit Master text styles</a:t>
            </a:r>
            <a:endParaRPr b="0" lang="nl-NL" sz="2800" strike="noStrike" u="none">
              <a:solidFill>
                <a:schemeClr val="dk1"/>
              </a:solidFill>
              <a:effectLst/>
              <a:uFillTx/>
              <a:latin typeface="Calibri"/>
            </a:endParaRPr>
          </a:p>
          <a:p>
            <a:pPr lvl="1" marL="685800" indent="-228600" defTabSz="914400">
              <a:lnSpc>
                <a:spcPct val="90000"/>
              </a:lnSpc>
              <a:spcBef>
                <a:spcPts val="499"/>
              </a:spcBef>
              <a:buClr>
                <a:srgbClr val="000000"/>
              </a:buClr>
              <a:buFont typeface="Arial"/>
              <a:buChar char="•"/>
            </a:pPr>
            <a:r>
              <a:rPr b="0" lang="en-US" sz="2400" strike="noStrike" u="none">
                <a:solidFill>
                  <a:schemeClr val="dk1"/>
                </a:solidFill>
                <a:effectLst/>
                <a:uFillTx/>
                <a:latin typeface="Calibri"/>
              </a:rPr>
              <a:t>Second level</a:t>
            </a:r>
            <a:endParaRPr b="0" lang="nl-NL" sz="2400" strike="noStrike" u="none">
              <a:solidFill>
                <a:schemeClr val="dk1"/>
              </a:solidFill>
              <a:effectLst/>
              <a:uFillTx/>
              <a:latin typeface="Calibri"/>
            </a:endParaRPr>
          </a:p>
          <a:p>
            <a:pPr lvl="2" marL="1143000" indent="-228600" defTabSz="914400">
              <a:lnSpc>
                <a:spcPct val="90000"/>
              </a:lnSpc>
              <a:spcBef>
                <a:spcPts val="499"/>
              </a:spcBef>
              <a:buClr>
                <a:srgbClr val="000000"/>
              </a:buClr>
              <a:buFont typeface="Arial"/>
              <a:buChar char="•"/>
            </a:pPr>
            <a:r>
              <a:rPr b="0" lang="en-US" sz="2000" strike="noStrike" u="none">
                <a:solidFill>
                  <a:schemeClr val="dk1"/>
                </a:solidFill>
                <a:effectLst/>
                <a:uFillTx/>
                <a:latin typeface="Calibri"/>
              </a:rPr>
              <a:t>Third level</a:t>
            </a:r>
            <a:endParaRPr b="0" lang="nl-NL" sz="2000" strike="noStrike" u="none">
              <a:solidFill>
                <a:schemeClr val="dk1"/>
              </a:solidFill>
              <a:effectLst/>
              <a:uFillTx/>
              <a:latin typeface="Calibri"/>
            </a:endParaRPr>
          </a:p>
          <a:p>
            <a:pPr lvl="3" marL="1600200" indent="-228600" defTabSz="914400">
              <a:lnSpc>
                <a:spcPct val="90000"/>
              </a:lnSpc>
              <a:spcBef>
                <a:spcPts val="499"/>
              </a:spcBef>
              <a:buClr>
                <a:srgbClr val="000000"/>
              </a:buClr>
              <a:buFont typeface="Arial"/>
              <a:buChar char="•"/>
            </a:pPr>
            <a:r>
              <a:rPr b="0" lang="en-US" sz="1800" strike="noStrike" u="none">
                <a:solidFill>
                  <a:schemeClr val="dk1"/>
                </a:solidFill>
                <a:effectLst/>
                <a:uFillTx/>
                <a:latin typeface="Calibri"/>
              </a:rPr>
              <a:t>Fourth level</a:t>
            </a:r>
            <a:endParaRPr b="0" lang="nl-NL" sz="1800" strike="noStrike" u="none">
              <a:solidFill>
                <a:schemeClr val="dk1"/>
              </a:solidFill>
              <a:effectLst/>
              <a:uFillTx/>
              <a:latin typeface="Calibri"/>
            </a:endParaRPr>
          </a:p>
          <a:p>
            <a:pPr lvl="4" marL="2057400" indent="-228600" defTabSz="914400">
              <a:lnSpc>
                <a:spcPct val="90000"/>
              </a:lnSpc>
              <a:spcBef>
                <a:spcPts val="499"/>
              </a:spcBef>
              <a:buClr>
                <a:srgbClr val="000000"/>
              </a:buClr>
              <a:buFont typeface="Arial"/>
              <a:buChar char="•"/>
            </a:pPr>
            <a:r>
              <a:rPr b="0" lang="en-US" sz="1800" strike="noStrike" u="none">
                <a:solidFill>
                  <a:schemeClr val="dk1"/>
                </a:solidFill>
                <a:effectLst/>
                <a:uFillTx/>
                <a:latin typeface="Calibri"/>
              </a:rPr>
              <a:t>Fifth level</a:t>
            </a:r>
            <a:endParaRPr b="0" lang="nl-NL" sz="1800" strike="noStrike" u="none">
              <a:solidFill>
                <a:schemeClr val="dk1"/>
              </a:solidFill>
              <a:effectLst/>
              <a:uFillTx/>
              <a:latin typeface="Calibri"/>
            </a:endParaRPr>
          </a:p>
        </p:txBody>
      </p:sp>
      <p:sp>
        <p:nvSpPr>
          <p:cNvPr id="16" name="PlaceHolder 3"/>
          <p:cNvSpPr>
            <a:spLocks noGrp="1"/>
          </p:cNvSpPr>
          <p:nvPr>
            <p:ph type="dt" idx="10"/>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nl-NL" sz="1200" strike="noStrike" u="none">
                <a:solidFill>
                  <a:schemeClr val="dk1">
                    <a:tint val="75000"/>
                  </a:schemeClr>
                </a:solidFill>
                <a:effectLst/>
                <a:uFillTx/>
                <a:latin typeface="Calibri"/>
              </a:defRPr>
            </a:lvl1pPr>
          </a:lstStyle>
          <a:p>
            <a:pPr indent="0" defTabSz="914400">
              <a:lnSpc>
                <a:spcPct val="100000"/>
              </a:lnSpc>
              <a:buNone/>
            </a:pPr>
            <a:r>
              <a:rPr b="0" lang="nl-NL" sz="1200" strike="noStrike" u="none">
                <a:solidFill>
                  <a:schemeClr val="dk1">
                    <a:tint val="75000"/>
                  </a:schemeClr>
                </a:solidFill>
                <a:effectLst/>
                <a:uFillTx/>
                <a:latin typeface="Calibri"/>
              </a:rPr>
              <a:t>&lt;datum/tijd&gt;</a:t>
            </a:r>
            <a:endParaRPr b="0" lang="nl-NL" sz="1200" strike="noStrike" u="none">
              <a:solidFill>
                <a:srgbClr val="000000"/>
              </a:solidFill>
              <a:effectLst/>
              <a:uFillTx/>
              <a:latin typeface="Times New Roman"/>
            </a:endParaRPr>
          </a:p>
        </p:txBody>
      </p:sp>
      <p:sp>
        <p:nvSpPr>
          <p:cNvPr id="17" name="PlaceHolder 4"/>
          <p:cNvSpPr>
            <a:spLocks noGrp="1"/>
          </p:cNvSpPr>
          <p:nvPr>
            <p:ph type="ftr" idx="11"/>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nl-NL" sz="1400" strike="noStrike" u="none">
                <a:solidFill>
                  <a:srgbClr val="000000"/>
                </a:solidFill>
                <a:effectLst/>
                <a:uFillTx/>
                <a:latin typeface="Times New Roman"/>
              </a:defRPr>
            </a:lvl1pPr>
          </a:lstStyle>
          <a:p>
            <a:pPr indent="0" algn="ctr">
              <a:buNone/>
            </a:pPr>
            <a:r>
              <a:rPr b="0" lang="nl-NL" sz="1400" strike="noStrike" u="none">
                <a:solidFill>
                  <a:srgbClr val="000000"/>
                </a:solidFill>
                <a:effectLst/>
                <a:uFillTx/>
                <a:latin typeface="Times New Roman"/>
              </a:rPr>
              <a:t>&lt;voettekst&gt;</a:t>
            </a:r>
            <a:endParaRPr b="0" lang="nl-NL" sz="1400" strike="noStrike" u="none">
              <a:solidFill>
                <a:srgbClr val="000000"/>
              </a:solidFill>
              <a:effectLst/>
              <a:uFillTx/>
              <a:latin typeface="Times New Roman"/>
            </a:endParaRPr>
          </a:p>
        </p:txBody>
      </p:sp>
      <p:sp>
        <p:nvSpPr>
          <p:cNvPr id="18" name="PlaceHolder 5"/>
          <p:cNvSpPr>
            <a:spLocks noGrp="1"/>
          </p:cNvSpPr>
          <p:nvPr>
            <p:ph type="sldNum" idx="12"/>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nl-NL" sz="1200" strike="noStrike" u="none">
                <a:solidFill>
                  <a:schemeClr val="dk1">
                    <a:tint val="75000"/>
                  </a:schemeClr>
                </a:solidFill>
                <a:effectLst/>
                <a:uFillTx/>
                <a:latin typeface="Calibri"/>
              </a:defRPr>
            </a:lvl1pPr>
          </a:lstStyle>
          <a:p>
            <a:pPr indent="0" algn="r" defTabSz="914400">
              <a:lnSpc>
                <a:spcPct val="100000"/>
              </a:lnSpc>
              <a:buNone/>
            </a:pPr>
            <a:fld id="{3751814D-067D-423C-A567-A380D51F9C47}" type="slidenum">
              <a:rPr b="0" lang="nl-NL" sz="1200" strike="noStrike" u="none">
                <a:solidFill>
                  <a:schemeClr val="dk1">
                    <a:tint val="75000"/>
                  </a:schemeClr>
                </a:solidFill>
                <a:effectLst/>
                <a:uFillTx/>
                <a:latin typeface="Calibri"/>
              </a:rPr>
              <a:t>&lt;nummer&gt;</a:t>
            </a:fld>
            <a:endParaRPr b="0" lang="nl-NL" sz="1200" strike="noStrike" u="none">
              <a:solidFill>
                <a:srgbClr val="000000"/>
              </a:solidFill>
              <a:effectLst/>
              <a:uFillTx/>
              <a:latin typeface="Times New Roman"/>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ection Header">
    <p:bg>
      <p:bgPr>
        <a:solidFill>
          <a:srgbClr val="ffffff"/>
        </a:solidFill>
      </p:bgPr>
    </p:bg>
    <p:spTree>
      <p:nvGrpSpPr>
        <p:cNvPr id="1" name=""/>
        <p:cNvGrpSpPr/>
        <p:nvPr/>
      </p:nvGrpSpPr>
      <p:grpSpPr>
        <a:xfrm>
          <a:off x="0" y="0"/>
          <a:ext cx="0" cy="0"/>
          <a:chOff x="0" y="0"/>
          <a:chExt cx="0" cy="0"/>
        </a:xfrm>
      </p:grpSpPr>
      <p:sp>
        <p:nvSpPr>
          <p:cNvPr id="19" name="PlaceHolder 1"/>
          <p:cNvSpPr>
            <a:spLocks noGrp="1"/>
          </p:cNvSpPr>
          <p:nvPr>
            <p:ph type="title"/>
          </p:nvPr>
        </p:nvSpPr>
        <p:spPr>
          <a:xfrm>
            <a:off x="831960" y="1709640"/>
            <a:ext cx="10515240" cy="2852280"/>
          </a:xfrm>
          <a:prstGeom prst="rect">
            <a:avLst/>
          </a:prstGeom>
          <a:noFill/>
          <a:ln w="0">
            <a:noFill/>
          </a:ln>
        </p:spPr>
        <p:txBody>
          <a:bodyPr lIns="91440" rIns="91440" tIns="45720" bIns="45720" anchor="b">
            <a:noAutofit/>
          </a:bodyPr>
          <a:p>
            <a:pPr indent="0" defTabSz="914400">
              <a:lnSpc>
                <a:spcPct val="90000"/>
              </a:lnSpc>
              <a:buNone/>
            </a:pPr>
            <a:r>
              <a:rPr b="0" lang="en-US" sz="6000" strike="noStrike" u="none">
                <a:solidFill>
                  <a:schemeClr val="dk1"/>
                </a:solidFill>
                <a:effectLst/>
                <a:uFillTx/>
                <a:latin typeface="Calibri Light"/>
              </a:rPr>
              <a:t>Click to edit Master title style</a:t>
            </a:r>
            <a:endParaRPr b="0" lang="nl-NL" sz="6000" strike="noStrike" u="none">
              <a:solidFill>
                <a:schemeClr val="dk1"/>
              </a:solidFill>
              <a:effectLst/>
              <a:uFillTx/>
              <a:latin typeface="Calibri"/>
            </a:endParaRPr>
          </a:p>
        </p:txBody>
      </p:sp>
      <p:sp>
        <p:nvSpPr>
          <p:cNvPr id="20" name="PlaceHolder 2"/>
          <p:cNvSpPr>
            <a:spLocks noGrp="1"/>
          </p:cNvSpPr>
          <p:nvPr>
            <p:ph type="body"/>
          </p:nvPr>
        </p:nvSpPr>
        <p:spPr>
          <a:xfrm>
            <a:off x="831960" y="4589640"/>
            <a:ext cx="10515240" cy="149976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en-US" sz="2400" strike="noStrike" u="none">
                <a:solidFill>
                  <a:schemeClr val="dk1">
                    <a:tint val="75000"/>
                  </a:schemeClr>
                </a:solidFill>
                <a:effectLst/>
                <a:uFillTx/>
                <a:latin typeface="Calibri"/>
              </a:rPr>
              <a:t>Click to edit Master text styles</a:t>
            </a:r>
            <a:endParaRPr b="0" lang="nl-NL" sz="2400" strike="noStrike" u="none">
              <a:solidFill>
                <a:schemeClr val="dk1"/>
              </a:solidFill>
              <a:effectLst/>
              <a:uFillTx/>
              <a:latin typeface="Calibri"/>
            </a:endParaRPr>
          </a:p>
        </p:txBody>
      </p:sp>
      <p:sp>
        <p:nvSpPr>
          <p:cNvPr id="21" name="PlaceHolder 3"/>
          <p:cNvSpPr>
            <a:spLocks noGrp="1"/>
          </p:cNvSpPr>
          <p:nvPr>
            <p:ph type="dt" idx="13"/>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nl-NL" sz="1200" strike="noStrike" u="none">
                <a:solidFill>
                  <a:schemeClr val="dk1">
                    <a:tint val="75000"/>
                  </a:schemeClr>
                </a:solidFill>
                <a:effectLst/>
                <a:uFillTx/>
                <a:latin typeface="Calibri"/>
              </a:defRPr>
            </a:lvl1pPr>
          </a:lstStyle>
          <a:p>
            <a:pPr indent="0" defTabSz="914400">
              <a:lnSpc>
                <a:spcPct val="100000"/>
              </a:lnSpc>
              <a:buNone/>
            </a:pPr>
            <a:r>
              <a:rPr b="0" lang="nl-NL" sz="1200" strike="noStrike" u="none">
                <a:solidFill>
                  <a:schemeClr val="dk1">
                    <a:tint val="75000"/>
                  </a:schemeClr>
                </a:solidFill>
                <a:effectLst/>
                <a:uFillTx/>
                <a:latin typeface="Calibri"/>
              </a:rPr>
              <a:t>&lt;datum/tijd&gt;</a:t>
            </a:r>
            <a:endParaRPr b="0" lang="nl-NL" sz="1200" strike="noStrike" u="none">
              <a:solidFill>
                <a:srgbClr val="000000"/>
              </a:solidFill>
              <a:effectLst/>
              <a:uFillTx/>
              <a:latin typeface="Times New Roman"/>
            </a:endParaRPr>
          </a:p>
        </p:txBody>
      </p:sp>
      <p:sp>
        <p:nvSpPr>
          <p:cNvPr id="22" name="PlaceHolder 4"/>
          <p:cNvSpPr>
            <a:spLocks noGrp="1"/>
          </p:cNvSpPr>
          <p:nvPr>
            <p:ph type="ftr" idx="14"/>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nl-NL" sz="1400" strike="noStrike" u="none">
                <a:solidFill>
                  <a:srgbClr val="000000"/>
                </a:solidFill>
                <a:effectLst/>
                <a:uFillTx/>
                <a:latin typeface="Times New Roman"/>
              </a:defRPr>
            </a:lvl1pPr>
          </a:lstStyle>
          <a:p>
            <a:pPr indent="0" algn="ctr">
              <a:buNone/>
            </a:pPr>
            <a:r>
              <a:rPr b="0" lang="nl-NL" sz="1400" strike="noStrike" u="none">
                <a:solidFill>
                  <a:srgbClr val="000000"/>
                </a:solidFill>
                <a:effectLst/>
                <a:uFillTx/>
                <a:latin typeface="Times New Roman"/>
              </a:rPr>
              <a:t>&lt;voettekst&gt;</a:t>
            </a:r>
            <a:endParaRPr b="0" lang="nl-NL" sz="1400" strike="noStrike" u="none">
              <a:solidFill>
                <a:srgbClr val="000000"/>
              </a:solidFill>
              <a:effectLst/>
              <a:uFillTx/>
              <a:latin typeface="Times New Roman"/>
            </a:endParaRPr>
          </a:p>
        </p:txBody>
      </p:sp>
      <p:sp>
        <p:nvSpPr>
          <p:cNvPr id="23" name="PlaceHolder 5"/>
          <p:cNvSpPr>
            <a:spLocks noGrp="1"/>
          </p:cNvSpPr>
          <p:nvPr>
            <p:ph type="sldNum" idx="15"/>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nl-NL" sz="1200" strike="noStrike" u="none">
                <a:solidFill>
                  <a:schemeClr val="dk1">
                    <a:tint val="75000"/>
                  </a:schemeClr>
                </a:solidFill>
                <a:effectLst/>
                <a:uFillTx/>
                <a:latin typeface="Calibri"/>
              </a:defRPr>
            </a:lvl1pPr>
          </a:lstStyle>
          <a:p>
            <a:pPr indent="0" algn="r" defTabSz="914400">
              <a:lnSpc>
                <a:spcPct val="100000"/>
              </a:lnSpc>
              <a:buNone/>
            </a:pPr>
            <a:fld id="{A1D665EA-E9D7-4264-A52C-D9B634777D2B}" type="slidenum">
              <a:rPr b="0" lang="nl-NL" sz="1200" strike="noStrike" u="none">
                <a:solidFill>
                  <a:schemeClr val="dk1">
                    <a:tint val="75000"/>
                  </a:schemeClr>
                </a:solidFill>
                <a:effectLst/>
                <a:uFillTx/>
                <a:latin typeface="Calibri"/>
              </a:rPr>
              <a:t>&lt;nummer&gt;</a:t>
            </a:fld>
            <a:endParaRPr b="0" lang="nl-NL" sz="1200" strike="noStrike" u="none">
              <a:solidFill>
                <a:srgbClr val="000000"/>
              </a:solidFill>
              <a:effectLst/>
              <a:uFillTx/>
              <a:latin typeface="Times New Roman"/>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wo Content">
    <p:bg>
      <p:bgPr>
        <a:solidFill>
          <a:srgbClr val="ffffff"/>
        </a:solidFill>
      </p:bgPr>
    </p:bg>
    <p:spTree>
      <p:nvGrpSpPr>
        <p:cNvPr id="1" name=""/>
        <p:cNvGrpSpPr/>
        <p:nvPr/>
      </p:nvGrpSpPr>
      <p:grpSpPr>
        <a:xfrm>
          <a:off x="0" y="0"/>
          <a:ext cx="0" cy="0"/>
          <a:chOff x="0" y="0"/>
          <a:chExt cx="0" cy="0"/>
        </a:xfrm>
      </p:grpSpPr>
      <p:sp>
        <p:nvSpPr>
          <p:cNvPr id="24"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en-US" sz="4400" strike="noStrike" u="none">
                <a:solidFill>
                  <a:schemeClr val="dk1"/>
                </a:solidFill>
                <a:effectLst/>
                <a:uFillTx/>
                <a:latin typeface="Calibri Light"/>
              </a:rPr>
              <a:t>Click to edit Master title style</a:t>
            </a:r>
            <a:endParaRPr b="0" lang="nl-NL" sz="4400" strike="noStrike" u="none">
              <a:solidFill>
                <a:schemeClr val="dk1"/>
              </a:solidFill>
              <a:effectLst/>
              <a:uFillTx/>
              <a:latin typeface="Calibri"/>
            </a:endParaRPr>
          </a:p>
        </p:txBody>
      </p:sp>
      <p:sp>
        <p:nvSpPr>
          <p:cNvPr id="25" name="PlaceHolder 2"/>
          <p:cNvSpPr>
            <a:spLocks noGrp="1"/>
          </p:cNvSpPr>
          <p:nvPr>
            <p:ph type="body"/>
          </p:nvPr>
        </p:nvSpPr>
        <p:spPr>
          <a:xfrm>
            <a:off x="838080" y="1825560"/>
            <a:ext cx="5181120" cy="435096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Click to edit Master text styles</a:t>
            </a:r>
            <a:endParaRPr b="0" lang="nl-NL" sz="2800" strike="noStrike" u="none">
              <a:solidFill>
                <a:schemeClr val="dk1"/>
              </a:solidFill>
              <a:effectLst/>
              <a:uFillTx/>
              <a:latin typeface="Calibri"/>
            </a:endParaRPr>
          </a:p>
          <a:p>
            <a:pPr lvl="1" marL="685800" indent="-228600" defTabSz="914400">
              <a:lnSpc>
                <a:spcPct val="90000"/>
              </a:lnSpc>
              <a:spcBef>
                <a:spcPts val="499"/>
              </a:spcBef>
              <a:buClr>
                <a:srgbClr val="000000"/>
              </a:buClr>
              <a:buFont typeface="Arial"/>
              <a:buChar char="•"/>
            </a:pPr>
            <a:r>
              <a:rPr b="0" lang="en-US" sz="2400" strike="noStrike" u="none">
                <a:solidFill>
                  <a:schemeClr val="dk1"/>
                </a:solidFill>
                <a:effectLst/>
                <a:uFillTx/>
                <a:latin typeface="Calibri"/>
              </a:rPr>
              <a:t>Second level</a:t>
            </a:r>
            <a:endParaRPr b="0" lang="nl-NL" sz="2400" strike="noStrike" u="none">
              <a:solidFill>
                <a:schemeClr val="dk1"/>
              </a:solidFill>
              <a:effectLst/>
              <a:uFillTx/>
              <a:latin typeface="Calibri"/>
            </a:endParaRPr>
          </a:p>
          <a:p>
            <a:pPr lvl="2" marL="1143000" indent="-228600" defTabSz="914400">
              <a:lnSpc>
                <a:spcPct val="90000"/>
              </a:lnSpc>
              <a:spcBef>
                <a:spcPts val="499"/>
              </a:spcBef>
              <a:buClr>
                <a:srgbClr val="000000"/>
              </a:buClr>
              <a:buFont typeface="Arial"/>
              <a:buChar char="•"/>
            </a:pPr>
            <a:r>
              <a:rPr b="0" lang="en-US" sz="2000" strike="noStrike" u="none">
                <a:solidFill>
                  <a:schemeClr val="dk1"/>
                </a:solidFill>
                <a:effectLst/>
                <a:uFillTx/>
                <a:latin typeface="Calibri"/>
              </a:rPr>
              <a:t>Third level</a:t>
            </a:r>
            <a:endParaRPr b="0" lang="nl-NL" sz="2000" strike="noStrike" u="none">
              <a:solidFill>
                <a:schemeClr val="dk1"/>
              </a:solidFill>
              <a:effectLst/>
              <a:uFillTx/>
              <a:latin typeface="Calibri"/>
            </a:endParaRPr>
          </a:p>
          <a:p>
            <a:pPr lvl="3" marL="1600200" indent="-228600" defTabSz="914400">
              <a:lnSpc>
                <a:spcPct val="90000"/>
              </a:lnSpc>
              <a:spcBef>
                <a:spcPts val="499"/>
              </a:spcBef>
              <a:buClr>
                <a:srgbClr val="000000"/>
              </a:buClr>
              <a:buFont typeface="Arial"/>
              <a:buChar char="•"/>
            </a:pPr>
            <a:r>
              <a:rPr b="0" lang="en-US" sz="1800" strike="noStrike" u="none">
                <a:solidFill>
                  <a:schemeClr val="dk1"/>
                </a:solidFill>
                <a:effectLst/>
                <a:uFillTx/>
                <a:latin typeface="Calibri"/>
              </a:rPr>
              <a:t>Fourth level</a:t>
            </a:r>
            <a:endParaRPr b="0" lang="nl-NL" sz="1800" strike="noStrike" u="none">
              <a:solidFill>
                <a:schemeClr val="dk1"/>
              </a:solidFill>
              <a:effectLst/>
              <a:uFillTx/>
              <a:latin typeface="Calibri"/>
            </a:endParaRPr>
          </a:p>
          <a:p>
            <a:pPr lvl="4" marL="2057400" indent="-228600" defTabSz="914400">
              <a:lnSpc>
                <a:spcPct val="90000"/>
              </a:lnSpc>
              <a:spcBef>
                <a:spcPts val="499"/>
              </a:spcBef>
              <a:buClr>
                <a:srgbClr val="000000"/>
              </a:buClr>
              <a:buFont typeface="Arial"/>
              <a:buChar char="•"/>
            </a:pPr>
            <a:r>
              <a:rPr b="0" lang="en-US" sz="1800" strike="noStrike" u="none">
                <a:solidFill>
                  <a:schemeClr val="dk1"/>
                </a:solidFill>
                <a:effectLst/>
                <a:uFillTx/>
                <a:latin typeface="Calibri"/>
              </a:rPr>
              <a:t>Fifth level</a:t>
            </a:r>
            <a:endParaRPr b="0" lang="nl-NL" sz="1800" strike="noStrike" u="none">
              <a:solidFill>
                <a:schemeClr val="dk1"/>
              </a:solidFill>
              <a:effectLst/>
              <a:uFillTx/>
              <a:latin typeface="Calibri"/>
            </a:endParaRPr>
          </a:p>
        </p:txBody>
      </p:sp>
      <p:sp>
        <p:nvSpPr>
          <p:cNvPr id="26" name="PlaceHolder 3"/>
          <p:cNvSpPr>
            <a:spLocks noGrp="1"/>
          </p:cNvSpPr>
          <p:nvPr>
            <p:ph type="body"/>
          </p:nvPr>
        </p:nvSpPr>
        <p:spPr>
          <a:xfrm>
            <a:off x="6172200" y="1825560"/>
            <a:ext cx="5181120" cy="435096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Click to edit Master text styles</a:t>
            </a:r>
            <a:endParaRPr b="0" lang="nl-NL" sz="2800" strike="noStrike" u="none">
              <a:solidFill>
                <a:schemeClr val="dk1"/>
              </a:solidFill>
              <a:effectLst/>
              <a:uFillTx/>
              <a:latin typeface="Calibri"/>
            </a:endParaRPr>
          </a:p>
          <a:p>
            <a:pPr lvl="1" marL="685800" indent="-228600" defTabSz="914400">
              <a:lnSpc>
                <a:spcPct val="90000"/>
              </a:lnSpc>
              <a:spcBef>
                <a:spcPts val="499"/>
              </a:spcBef>
              <a:buClr>
                <a:srgbClr val="000000"/>
              </a:buClr>
              <a:buFont typeface="Arial"/>
              <a:buChar char="•"/>
            </a:pPr>
            <a:r>
              <a:rPr b="0" lang="en-US" sz="2400" strike="noStrike" u="none">
                <a:solidFill>
                  <a:schemeClr val="dk1"/>
                </a:solidFill>
                <a:effectLst/>
                <a:uFillTx/>
                <a:latin typeface="Calibri"/>
              </a:rPr>
              <a:t>Second level</a:t>
            </a:r>
            <a:endParaRPr b="0" lang="nl-NL" sz="2400" strike="noStrike" u="none">
              <a:solidFill>
                <a:schemeClr val="dk1"/>
              </a:solidFill>
              <a:effectLst/>
              <a:uFillTx/>
              <a:latin typeface="Calibri"/>
            </a:endParaRPr>
          </a:p>
          <a:p>
            <a:pPr lvl="2" marL="1143000" indent="-228600" defTabSz="914400">
              <a:lnSpc>
                <a:spcPct val="90000"/>
              </a:lnSpc>
              <a:spcBef>
                <a:spcPts val="499"/>
              </a:spcBef>
              <a:buClr>
                <a:srgbClr val="000000"/>
              </a:buClr>
              <a:buFont typeface="Arial"/>
              <a:buChar char="•"/>
            </a:pPr>
            <a:r>
              <a:rPr b="0" lang="en-US" sz="2000" strike="noStrike" u="none">
                <a:solidFill>
                  <a:schemeClr val="dk1"/>
                </a:solidFill>
                <a:effectLst/>
                <a:uFillTx/>
                <a:latin typeface="Calibri"/>
              </a:rPr>
              <a:t>Third level</a:t>
            </a:r>
            <a:endParaRPr b="0" lang="nl-NL" sz="2000" strike="noStrike" u="none">
              <a:solidFill>
                <a:schemeClr val="dk1"/>
              </a:solidFill>
              <a:effectLst/>
              <a:uFillTx/>
              <a:latin typeface="Calibri"/>
            </a:endParaRPr>
          </a:p>
          <a:p>
            <a:pPr lvl="3" marL="1600200" indent="-228600" defTabSz="914400">
              <a:lnSpc>
                <a:spcPct val="90000"/>
              </a:lnSpc>
              <a:spcBef>
                <a:spcPts val="499"/>
              </a:spcBef>
              <a:buClr>
                <a:srgbClr val="000000"/>
              </a:buClr>
              <a:buFont typeface="Arial"/>
              <a:buChar char="•"/>
            </a:pPr>
            <a:r>
              <a:rPr b="0" lang="en-US" sz="1800" strike="noStrike" u="none">
                <a:solidFill>
                  <a:schemeClr val="dk1"/>
                </a:solidFill>
                <a:effectLst/>
                <a:uFillTx/>
                <a:latin typeface="Calibri"/>
              </a:rPr>
              <a:t>Fourth level</a:t>
            </a:r>
            <a:endParaRPr b="0" lang="nl-NL" sz="1800" strike="noStrike" u="none">
              <a:solidFill>
                <a:schemeClr val="dk1"/>
              </a:solidFill>
              <a:effectLst/>
              <a:uFillTx/>
              <a:latin typeface="Calibri"/>
            </a:endParaRPr>
          </a:p>
          <a:p>
            <a:pPr lvl="4" marL="2057400" indent="-228600" defTabSz="914400">
              <a:lnSpc>
                <a:spcPct val="90000"/>
              </a:lnSpc>
              <a:spcBef>
                <a:spcPts val="499"/>
              </a:spcBef>
              <a:buClr>
                <a:srgbClr val="000000"/>
              </a:buClr>
              <a:buFont typeface="Arial"/>
              <a:buChar char="•"/>
            </a:pPr>
            <a:r>
              <a:rPr b="0" lang="en-US" sz="1800" strike="noStrike" u="none">
                <a:solidFill>
                  <a:schemeClr val="dk1"/>
                </a:solidFill>
                <a:effectLst/>
                <a:uFillTx/>
                <a:latin typeface="Calibri"/>
              </a:rPr>
              <a:t>Fifth level</a:t>
            </a:r>
            <a:endParaRPr b="0" lang="nl-NL" sz="1800" strike="noStrike" u="none">
              <a:solidFill>
                <a:schemeClr val="dk1"/>
              </a:solidFill>
              <a:effectLst/>
              <a:uFillTx/>
              <a:latin typeface="Calibri"/>
            </a:endParaRPr>
          </a:p>
        </p:txBody>
      </p:sp>
      <p:sp>
        <p:nvSpPr>
          <p:cNvPr id="27" name="PlaceHolder 4"/>
          <p:cNvSpPr>
            <a:spLocks noGrp="1"/>
          </p:cNvSpPr>
          <p:nvPr>
            <p:ph type="dt" idx="16"/>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nl-NL" sz="1200" strike="noStrike" u="none">
                <a:solidFill>
                  <a:schemeClr val="dk1">
                    <a:tint val="75000"/>
                  </a:schemeClr>
                </a:solidFill>
                <a:effectLst/>
                <a:uFillTx/>
                <a:latin typeface="Calibri"/>
              </a:defRPr>
            </a:lvl1pPr>
          </a:lstStyle>
          <a:p>
            <a:pPr indent="0" defTabSz="914400">
              <a:lnSpc>
                <a:spcPct val="100000"/>
              </a:lnSpc>
              <a:buNone/>
            </a:pPr>
            <a:r>
              <a:rPr b="0" lang="nl-NL" sz="1200" strike="noStrike" u="none">
                <a:solidFill>
                  <a:schemeClr val="dk1">
                    <a:tint val="75000"/>
                  </a:schemeClr>
                </a:solidFill>
                <a:effectLst/>
                <a:uFillTx/>
                <a:latin typeface="Calibri"/>
              </a:rPr>
              <a:t>&lt;datum/tijd&gt;</a:t>
            </a:r>
            <a:endParaRPr b="0" lang="nl-NL" sz="1200" strike="noStrike" u="none">
              <a:solidFill>
                <a:srgbClr val="000000"/>
              </a:solidFill>
              <a:effectLst/>
              <a:uFillTx/>
              <a:latin typeface="Times New Roman"/>
            </a:endParaRPr>
          </a:p>
        </p:txBody>
      </p:sp>
      <p:sp>
        <p:nvSpPr>
          <p:cNvPr id="28" name="PlaceHolder 5"/>
          <p:cNvSpPr>
            <a:spLocks noGrp="1"/>
          </p:cNvSpPr>
          <p:nvPr>
            <p:ph type="ftr" idx="17"/>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nl-NL" sz="1400" strike="noStrike" u="none">
                <a:solidFill>
                  <a:srgbClr val="000000"/>
                </a:solidFill>
                <a:effectLst/>
                <a:uFillTx/>
                <a:latin typeface="Times New Roman"/>
              </a:defRPr>
            </a:lvl1pPr>
          </a:lstStyle>
          <a:p>
            <a:pPr indent="0" algn="ctr">
              <a:buNone/>
            </a:pPr>
            <a:r>
              <a:rPr b="0" lang="nl-NL" sz="1400" strike="noStrike" u="none">
                <a:solidFill>
                  <a:srgbClr val="000000"/>
                </a:solidFill>
                <a:effectLst/>
                <a:uFillTx/>
                <a:latin typeface="Times New Roman"/>
              </a:rPr>
              <a:t>&lt;voettekst&gt;</a:t>
            </a:r>
            <a:endParaRPr b="0" lang="nl-NL" sz="1400" strike="noStrike" u="none">
              <a:solidFill>
                <a:srgbClr val="000000"/>
              </a:solidFill>
              <a:effectLst/>
              <a:uFillTx/>
              <a:latin typeface="Times New Roman"/>
            </a:endParaRPr>
          </a:p>
        </p:txBody>
      </p:sp>
      <p:sp>
        <p:nvSpPr>
          <p:cNvPr id="29" name="PlaceHolder 6"/>
          <p:cNvSpPr>
            <a:spLocks noGrp="1"/>
          </p:cNvSpPr>
          <p:nvPr>
            <p:ph type="sldNum" idx="18"/>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nl-NL" sz="1200" strike="noStrike" u="none">
                <a:solidFill>
                  <a:schemeClr val="dk1">
                    <a:tint val="75000"/>
                  </a:schemeClr>
                </a:solidFill>
                <a:effectLst/>
                <a:uFillTx/>
                <a:latin typeface="Calibri"/>
              </a:defRPr>
            </a:lvl1pPr>
          </a:lstStyle>
          <a:p>
            <a:pPr indent="0" algn="r" defTabSz="914400">
              <a:lnSpc>
                <a:spcPct val="100000"/>
              </a:lnSpc>
              <a:buNone/>
            </a:pPr>
            <a:fld id="{FC291792-85DB-41DC-BD3E-65D0D38C6D73}" type="slidenum">
              <a:rPr b="0" lang="nl-NL" sz="1200" strike="noStrike" u="none">
                <a:solidFill>
                  <a:schemeClr val="dk1">
                    <a:tint val="75000"/>
                  </a:schemeClr>
                </a:solidFill>
                <a:effectLst/>
                <a:uFillTx/>
                <a:latin typeface="Calibri"/>
              </a:rPr>
              <a:t>&lt;nummer&gt;</a:t>
            </a:fld>
            <a:endParaRPr b="0" lang="nl-NL" sz="1200" strike="noStrike" u="none">
              <a:solidFill>
                <a:srgbClr val="000000"/>
              </a:solidFill>
              <a:effectLst/>
              <a:uFillTx/>
              <a:latin typeface="Times New Roman"/>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mparison">
    <p:bg>
      <p:bgPr>
        <a:solidFill>
          <a:srgbClr val="ffffff"/>
        </a:solidFill>
      </p:bgPr>
    </p:bg>
    <p:spTree>
      <p:nvGrpSpPr>
        <p:cNvPr id="1" name=""/>
        <p:cNvGrpSpPr/>
        <p:nvPr/>
      </p:nvGrpSpPr>
      <p:grpSpPr>
        <a:xfrm>
          <a:off x="0" y="0"/>
          <a:ext cx="0" cy="0"/>
          <a:chOff x="0" y="0"/>
          <a:chExt cx="0" cy="0"/>
        </a:xfrm>
      </p:grpSpPr>
      <p:sp>
        <p:nvSpPr>
          <p:cNvPr id="30" name="PlaceHolder 1"/>
          <p:cNvSpPr>
            <a:spLocks noGrp="1"/>
          </p:cNvSpPr>
          <p:nvPr>
            <p:ph type="title"/>
          </p:nvPr>
        </p:nvSpPr>
        <p:spPr>
          <a:xfrm>
            <a:off x="8398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en-US" sz="4400" strike="noStrike" u="none">
                <a:solidFill>
                  <a:schemeClr val="dk1"/>
                </a:solidFill>
                <a:effectLst/>
                <a:uFillTx/>
                <a:latin typeface="Calibri Light"/>
              </a:rPr>
              <a:t>Click to edit Master title style</a:t>
            </a:r>
            <a:endParaRPr b="0" lang="nl-NL" sz="4400" strike="noStrike" u="none">
              <a:solidFill>
                <a:schemeClr val="dk1"/>
              </a:solidFill>
              <a:effectLst/>
              <a:uFillTx/>
              <a:latin typeface="Calibri"/>
            </a:endParaRPr>
          </a:p>
        </p:txBody>
      </p:sp>
      <p:sp>
        <p:nvSpPr>
          <p:cNvPr id="31" name="PlaceHolder 2"/>
          <p:cNvSpPr>
            <a:spLocks noGrp="1"/>
          </p:cNvSpPr>
          <p:nvPr>
            <p:ph type="body"/>
          </p:nvPr>
        </p:nvSpPr>
        <p:spPr>
          <a:xfrm>
            <a:off x="839880" y="1681200"/>
            <a:ext cx="5157360" cy="823680"/>
          </a:xfrm>
          <a:prstGeom prst="rect">
            <a:avLst/>
          </a:prstGeom>
          <a:noFill/>
          <a:ln w="0">
            <a:noFill/>
          </a:ln>
        </p:spPr>
        <p:txBody>
          <a:bodyPr lIns="91440" rIns="91440" tIns="45720" bIns="45720" anchor="b">
            <a:noAutofit/>
          </a:bodyPr>
          <a:p>
            <a:pPr indent="0" defTabSz="914400">
              <a:lnSpc>
                <a:spcPct val="90000"/>
              </a:lnSpc>
              <a:spcBef>
                <a:spcPts val="1001"/>
              </a:spcBef>
              <a:buNone/>
              <a:tabLst>
                <a:tab algn="l" pos="0"/>
              </a:tabLst>
            </a:pPr>
            <a:r>
              <a:rPr b="1" lang="en-US" sz="2400" strike="noStrike" u="none">
                <a:solidFill>
                  <a:schemeClr val="dk1"/>
                </a:solidFill>
                <a:effectLst/>
                <a:uFillTx/>
                <a:latin typeface="Calibri"/>
              </a:rPr>
              <a:t>Click to edit Master text styles</a:t>
            </a:r>
            <a:endParaRPr b="0" lang="nl-NL" sz="2400" strike="noStrike" u="none">
              <a:solidFill>
                <a:schemeClr val="dk1"/>
              </a:solidFill>
              <a:effectLst/>
              <a:uFillTx/>
              <a:latin typeface="Calibri"/>
            </a:endParaRPr>
          </a:p>
        </p:txBody>
      </p:sp>
      <p:sp>
        <p:nvSpPr>
          <p:cNvPr id="32" name="PlaceHolder 3"/>
          <p:cNvSpPr>
            <a:spLocks noGrp="1"/>
          </p:cNvSpPr>
          <p:nvPr>
            <p:ph type="body"/>
          </p:nvPr>
        </p:nvSpPr>
        <p:spPr>
          <a:xfrm>
            <a:off x="839880" y="2505240"/>
            <a:ext cx="5157360" cy="36842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Click to edit Master text styles</a:t>
            </a:r>
            <a:endParaRPr b="0" lang="nl-NL" sz="2800" strike="noStrike" u="none">
              <a:solidFill>
                <a:schemeClr val="dk1"/>
              </a:solidFill>
              <a:effectLst/>
              <a:uFillTx/>
              <a:latin typeface="Calibri"/>
            </a:endParaRPr>
          </a:p>
          <a:p>
            <a:pPr lvl="1" marL="685800" indent="-228600" defTabSz="914400">
              <a:lnSpc>
                <a:spcPct val="90000"/>
              </a:lnSpc>
              <a:spcBef>
                <a:spcPts val="499"/>
              </a:spcBef>
              <a:buClr>
                <a:srgbClr val="000000"/>
              </a:buClr>
              <a:buFont typeface="Arial"/>
              <a:buChar char="•"/>
            </a:pPr>
            <a:r>
              <a:rPr b="0" lang="en-US" sz="2400" strike="noStrike" u="none">
                <a:solidFill>
                  <a:schemeClr val="dk1"/>
                </a:solidFill>
                <a:effectLst/>
                <a:uFillTx/>
                <a:latin typeface="Calibri"/>
              </a:rPr>
              <a:t>Second level</a:t>
            </a:r>
            <a:endParaRPr b="0" lang="nl-NL" sz="2400" strike="noStrike" u="none">
              <a:solidFill>
                <a:schemeClr val="dk1"/>
              </a:solidFill>
              <a:effectLst/>
              <a:uFillTx/>
              <a:latin typeface="Calibri"/>
            </a:endParaRPr>
          </a:p>
          <a:p>
            <a:pPr lvl="2" marL="1143000" indent="-228600" defTabSz="914400">
              <a:lnSpc>
                <a:spcPct val="90000"/>
              </a:lnSpc>
              <a:spcBef>
                <a:spcPts val="499"/>
              </a:spcBef>
              <a:buClr>
                <a:srgbClr val="000000"/>
              </a:buClr>
              <a:buFont typeface="Arial"/>
              <a:buChar char="•"/>
            </a:pPr>
            <a:r>
              <a:rPr b="0" lang="en-US" sz="2000" strike="noStrike" u="none">
                <a:solidFill>
                  <a:schemeClr val="dk1"/>
                </a:solidFill>
                <a:effectLst/>
                <a:uFillTx/>
                <a:latin typeface="Calibri"/>
              </a:rPr>
              <a:t>Third level</a:t>
            </a:r>
            <a:endParaRPr b="0" lang="nl-NL" sz="2000" strike="noStrike" u="none">
              <a:solidFill>
                <a:schemeClr val="dk1"/>
              </a:solidFill>
              <a:effectLst/>
              <a:uFillTx/>
              <a:latin typeface="Calibri"/>
            </a:endParaRPr>
          </a:p>
          <a:p>
            <a:pPr lvl="3" marL="1600200" indent="-228600" defTabSz="914400">
              <a:lnSpc>
                <a:spcPct val="90000"/>
              </a:lnSpc>
              <a:spcBef>
                <a:spcPts val="499"/>
              </a:spcBef>
              <a:buClr>
                <a:srgbClr val="000000"/>
              </a:buClr>
              <a:buFont typeface="Arial"/>
              <a:buChar char="•"/>
            </a:pPr>
            <a:r>
              <a:rPr b="0" lang="en-US" sz="1800" strike="noStrike" u="none">
                <a:solidFill>
                  <a:schemeClr val="dk1"/>
                </a:solidFill>
                <a:effectLst/>
                <a:uFillTx/>
                <a:latin typeface="Calibri"/>
              </a:rPr>
              <a:t>Fourth level</a:t>
            </a:r>
            <a:endParaRPr b="0" lang="nl-NL" sz="1800" strike="noStrike" u="none">
              <a:solidFill>
                <a:schemeClr val="dk1"/>
              </a:solidFill>
              <a:effectLst/>
              <a:uFillTx/>
              <a:latin typeface="Calibri"/>
            </a:endParaRPr>
          </a:p>
          <a:p>
            <a:pPr lvl="4" marL="2057400" indent="-228600" defTabSz="914400">
              <a:lnSpc>
                <a:spcPct val="90000"/>
              </a:lnSpc>
              <a:spcBef>
                <a:spcPts val="499"/>
              </a:spcBef>
              <a:buClr>
                <a:srgbClr val="000000"/>
              </a:buClr>
              <a:buFont typeface="Arial"/>
              <a:buChar char="•"/>
            </a:pPr>
            <a:r>
              <a:rPr b="0" lang="en-US" sz="1800" strike="noStrike" u="none">
                <a:solidFill>
                  <a:schemeClr val="dk1"/>
                </a:solidFill>
                <a:effectLst/>
                <a:uFillTx/>
                <a:latin typeface="Calibri"/>
              </a:rPr>
              <a:t>Fifth level</a:t>
            </a:r>
            <a:endParaRPr b="0" lang="nl-NL" sz="1800" strike="noStrike" u="none">
              <a:solidFill>
                <a:schemeClr val="dk1"/>
              </a:solidFill>
              <a:effectLst/>
              <a:uFillTx/>
              <a:latin typeface="Calibri"/>
            </a:endParaRPr>
          </a:p>
        </p:txBody>
      </p:sp>
      <p:sp>
        <p:nvSpPr>
          <p:cNvPr id="33" name="PlaceHolder 4"/>
          <p:cNvSpPr>
            <a:spLocks noGrp="1"/>
          </p:cNvSpPr>
          <p:nvPr>
            <p:ph type="body"/>
          </p:nvPr>
        </p:nvSpPr>
        <p:spPr>
          <a:xfrm>
            <a:off x="6172200" y="1681200"/>
            <a:ext cx="5182920" cy="823680"/>
          </a:xfrm>
          <a:prstGeom prst="rect">
            <a:avLst/>
          </a:prstGeom>
          <a:noFill/>
          <a:ln w="0">
            <a:noFill/>
          </a:ln>
        </p:spPr>
        <p:txBody>
          <a:bodyPr lIns="91440" rIns="91440" tIns="45720" bIns="45720" anchor="b">
            <a:noAutofit/>
          </a:bodyPr>
          <a:p>
            <a:pPr indent="0" defTabSz="914400">
              <a:lnSpc>
                <a:spcPct val="90000"/>
              </a:lnSpc>
              <a:spcBef>
                <a:spcPts val="1001"/>
              </a:spcBef>
              <a:buNone/>
              <a:tabLst>
                <a:tab algn="l" pos="0"/>
              </a:tabLst>
            </a:pPr>
            <a:r>
              <a:rPr b="1" lang="en-US" sz="2400" strike="noStrike" u="none">
                <a:solidFill>
                  <a:schemeClr val="dk1"/>
                </a:solidFill>
                <a:effectLst/>
                <a:uFillTx/>
                <a:latin typeface="Calibri"/>
              </a:rPr>
              <a:t>Click to edit Master text styles</a:t>
            </a:r>
            <a:endParaRPr b="0" lang="nl-NL" sz="2400" strike="noStrike" u="none">
              <a:solidFill>
                <a:schemeClr val="dk1"/>
              </a:solidFill>
              <a:effectLst/>
              <a:uFillTx/>
              <a:latin typeface="Calibri"/>
            </a:endParaRPr>
          </a:p>
        </p:txBody>
      </p:sp>
      <p:sp>
        <p:nvSpPr>
          <p:cNvPr id="34" name="PlaceHolder 5"/>
          <p:cNvSpPr>
            <a:spLocks noGrp="1"/>
          </p:cNvSpPr>
          <p:nvPr>
            <p:ph type="body"/>
          </p:nvPr>
        </p:nvSpPr>
        <p:spPr>
          <a:xfrm>
            <a:off x="6172200" y="2505240"/>
            <a:ext cx="5182920" cy="36842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Click to edit Master text styles</a:t>
            </a:r>
            <a:endParaRPr b="0" lang="nl-NL" sz="2800" strike="noStrike" u="none">
              <a:solidFill>
                <a:schemeClr val="dk1"/>
              </a:solidFill>
              <a:effectLst/>
              <a:uFillTx/>
              <a:latin typeface="Calibri"/>
            </a:endParaRPr>
          </a:p>
          <a:p>
            <a:pPr lvl="1" marL="685800" indent="-228600" defTabSz="914400">
              <a:lnSpc>
                <a:spcPct val="90000"/>
              </a:lnSpc>
              <a:spcBef>
                <a:spcPts val="499"/>
              </a:spcBef>
              <a:buClr>
                <a:srgbClr val="000000"/>
              </a:buClr>
              <a:buFont typeface="Arial"/>
              <a:buChar char="•"/>
            </a:pPr>
            <a:r>
              <a:rPr b="0" lang="en-US" sz="2400" strike="noStrike" u="none">
                <a:solidFill>
                  <a:schemeClr val="dk1"/>
                </a:solidFill>
                <a:effectLst/>
                <a:uFillTx/>
                <a:latin typeface="Calibri"/>
              </a:rPr>
              <a:t>Second level</a:t>
            </a:r>
            <a:endParaRPr b="0" lang="nl-NL" sz="2400" strike="noStrike" u="none">
              <a:solidFill>
                <a:schemeClr val="dk1"/>
              </a:solidFill>
              <a:effectLst/>
              <a:uFillTx/>
              <a:latin typeface="Calibri"/>
            </a:endParaRPr>
          </a:p>
          <a:p>
            <a:pPr lvl="2" marL="1143000" indent="-228600" defTabSz="914400">
              <a:lnSpc>
                <a:spcPct val="90000"/>
              </a:lnSpc>
              <a:spcBef>
                <a:spcPts val="499"/>
              </a:spcBef>
              <a:buClr>
                <a:srgbClr val="000000"/>
              </a:buClr>
              <a:buFont typeface="Arial"/>
              <a:buChar char="•"/>
            </a:pPr>
            <a:r>
              <a:rPr b="0" lang="en-US" sz="2000" strike="noStrike" u="none">
                <a:solidFill>
                  <a:schemeClr val="dk1"/>
                </a:solidFill>
                <a:effectLst/>
                <a:uFillTx/>
                <a:latin typeface="Calibri"/>
              </a:rPr>
              <a:t>Third level</a:t>
            </a:r>
            <a:endParaRPr b="0" lang="nl-NL" sz="2000" strike="noStrike" u="none">
              <a:solidFill>
                <a:schemeClr val="dk1"/>
              </a:solidFill>
              <a:effectLst/>
              <a:uFillTx/>
              <a:latin typeface="Calibri"/>
            </a:endParaRPr>
          </a:p>
          <a:p>
            <a:pPr lvl="3" marL="1600200" indent="-228600" defTabSz="914400">
              <a:lnSpc>
                <a:spcPct val="90000"/>
              </a:lnSpc>
              <a:spcBef>
                <a:spcPts val="499"/>
              </a:spcBef>
              <a:buClr>
                <a:srgbClr val="000000"/>
              </a:buClr>
              <a:buFont typeface="Arial"/>
              <a:buChar char="•"/>
            </a:pPr>
            <a:r>
              <a:rPr b="0" lang="en-US" sz="1800" strike="noStrike" u="none">
                <a:solidFill>
                  <a:schemeClr val="dk1"/>
                </a:solidFill>
                <a:effectLst/>
                <a:uFillTx/>
                <a:latin typeface="Calibri"/>
              </a:rPr>
              <a:t>Fourth level</a:t>
            </a:r>
            <a:endParaRPr b="0" lang="nl-NL" sz="1800" strike="noStrike" u="none">
              <a:solidFill>
                <a:schemeClr val="dk1"/>
              </a:solidFill>
              <a:effectLst/>
              <a:uFillTx/>
              <a:latin typeface="Calibri"/>
            </a:endParaRPr>
          </a:p>
          <a:p>
            <a:pPr lvl="4" marL="2057400" indent="-228600" defTabSz="914400">
              <a:lnSpc>
                <a:spcPct val="90000"/>
              </a:lnSpc>
              <a:spcBef>
                <a:spcPts val="499"/>
              </a:spcBef>
              <a:buClr>
                <a:srgbClr val="000000"/>
              </a:buClr>
              <a:buFont typeface="Arial"/>
              <a:buChar char="•"/>
            </a:pPr>
            <a:r>
              <a:rPr b="0" lang="en-US" sz="1800" strike="noStrike" u="none">
                <a:solidFill>
                  <a:schemeClr val="dk1"/>
                </a:solidFill>
                <a:effectLst/>
                <a:uFillTx/>
                <a:latin typeface="Calibri"/>
              </a:rPr>
              <a:t>Fifth level</a:t>
            </a:r>
            <a:endParaRPr b="0" lang="nl-NL" sz="1800" strike="noStrike" u="none">
              <a:solidFill>
                <a:schemeClr val="dk1"/>
              </a:solidFill>
              <a:effectLst/>
              <a:uFillTx/>
              <a:latin typeface="Calibri"/>
            </a:endParaRPr>
          </a:p>
        </p:txBody>
      </p:sp>
      <p:sp>
        <p:nvSpPr>
          <p:cNvPr id="35" name="PlaceHolder 6"/>
          <p:cNvSpPr>
            <a:spLocks noGrp="1"/>
          </p:cNvSpPr>
          <p:nvPr>
            <p:ph type="dt" idx="19"/>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nl-NL" sz="1200" strike="noStrike" u="none">
                <a:solidFill>
                  <a:schemeClr val="dk1">
                    <a:tint val="75000"/>
                  </a:schemeClr>
                </a:solidFill>
                <a:effectLst/>
                <a:uFillTx/>
                <a:latin typeface="Calibri"/>
              </a:defRPr>
            </a:lvl1pPr>
          </a:lstStyle>
          <a:p>
            <a:pPr indent="0" defTabSz="914400">
              <a:lnSpc>
                <a:spcPct val="100000"/>
              </a:lnSpc>
              <a:buNone/>
            </a:pPr>
            <a:r>
              <a:rPr b="0" lang="nl-NL" sz="1200" strike="noStrike" u="none">
                <a:solidFill>
                  <a:schemeClr val="dk1">
                    <a:tint val="75000"/>
                  </a:schemeClr>
                </a:solidFill>
                <a:effectLst/>
                <a:uFillTx/>
                <a:latin typeface="Calibri"/>
              </a:rPr>
              <a:t>&lt;datum/tijd&gt;</a:t>
            </a:r>
            <a:endParaRPr b="0" lang="nl-NL" sz="1200" strike="noStrike" u="none">
              <a:solidFill>
                <a:srgbClr val="000000"/>
              </a:solidFill>
              <a:effectLst/>
              <a:uFillTx/>
              <a:latin typeface="Times New Roman"/>
            </a:endParaRPr>
          </a:p>
        </p:txBody>
      </p:sp>
      <p:sp>
        <p:nvSpPr>
          <p:cNvPr id="36" name="PlaceHolder 7"/>
          <p:cNvSpPr>
            <a:spLocks noGrp="1"/>
          </p:cNvSpPr>
          <p:nvPr>
            <p:ph type="ftr" idx="20"/>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nl-NL" sz="1400" strike="noStrike" u="none">
                <a:solidFill>
                  <a:srgbClr val="000000"/>
                </a:solidFill>
                <a:effectLst/>
                <a:uFillTx/>
                <a:latin typeface="Times New Roman"/>
              </a:defRPr>
            </a:lvl1pPr>
          </a:lstStyle>
          <a:p>
            <a:pPr indent="0" algn="ctr">
              <a:buNone/>
            </a:pPr>
            <a:r>
              <a:rPr b="0" lang="nl-NL" sz="1400" strike="noStrike" u="none">
                <a:solidFill>
                  <a:srgbClr val="000000"/>
                </a:solidFill>
                <a:effectLst/>
                <a:uFillTx/>
                <a:latin typeface="Times New Roman"/>
              </a:rPr>
              <a:t>&lt;voettekst&gt;</a:t>
            </a:r>
            <a:endParaRPr b="0" lang="nl-NL" sz="1400" strike="noStrike" u="none">
              <a:solidFill>
                <a:srgbClr val="000000"/>
              </a:solidFill>
              <a:effectLst/>
              <a:uFillTx/>
              <a:latin typeface="Times New Roman"/>
            </a:endParaRPr>
          </a:p>
        </p:txBody>
      </p:sp>
      <p:sp>
        <p:nvSpPr>
          <p:cNvPr id="37" name="PlaceHolder 8"/>
          <p:cNvSpPr>
            <a:spLocks noGrp="1"/>
          </p:cNvSpPr>
          <p:nvPr>
            <p:ph type="sldNum" idx="21"/>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nl-NL" sz="1200" strike="noStrike" u="none">
                <a:solidFill>
                  <a:schemeClr val="dk1">
                    <a:tint val="75000"/>
                  </a:schemeClr>
                </a:solidFill>
                <a:effectLst/>
                <a:uFillTx/>
                <a:latin typeface="Calibri"/>
              </a:defRPr>
            </a:lvl1pPr>
          </a:lstStyle>
          <a:p>
            <a:pPr indent="0" algn="r" defTabSz="914400">
              <a:lnSpc>
                <a:spcPct val="100000"/>
              </a:lnSpc>
              <a:buNone/>
            </a:pPr>
            <a:fld id="{37F5CD0A-EA6A-4843-8DEF-8907EB9CDDAB}" type="slidenum">
              <a:rPr b="0" lang="nl-NL" sz="1200" strike="noStrike" u="none">
                <a:solidFill>
                  <a:schemeClr val="dk1">
                    <a:tint val="75000"/>
                  </a:schemeClr>
                </a:solidFill>
                <a:effectLst/>
                <a:uFillTx/>
                <a:latin typeface="Calibri"/>
              </a:rPr>
              <a:t>&lt;nummer&gt;</a:t>
            </a:fld>
            <a:endParaRPr b="0" lang="nl-NL" sz="1200" strike="noStrike" u="none">
              <a:solidFill>
                <a:srgbClr val="000000"/>
              </a:solidFill>
              <a:effectLst/>
              <a:uFillTx/>
              <a:latin typeface="Times New Roman"/>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bg>
      <p:bgPr>
        <a:solidFill>
          <a:srgbClr val="ffffff"/>
        </a:solidFill>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en-US" sz="4400" strike="noStrike" u="none">
                <a:solidFill>
                  <a:schemeClr val="dk1"/>
                </a:solidFill>
                <a:effectLst/>
                <a:uFillTx/>
                <a:latin typeface="Calibri Light"/>
              </a:rPr>
              <a:t>Click to edit Master title style</a:t>
            </a:r>
            <a:endParaRPr b="0" lang="nl-NL" sz="4400" strike="noStrike" u="none">
              <a:solidFill>
                <a:schemeClr val="dk1"/>
              </a:solidFill>
              <a:effectLst/>
              <a:uFillTx/>
              <a:latin typeface="Calibri"/>
            </a:endParaRPr>
          </a:p>
        </p:txBody>
      </p:sp>
      <p:sp>
        <p:nvSpPr>
          <p:cNvPr id="39" name="PlaceHolder 2"/>
          <p:cNvSpPr>
            <a:spLocks noGrp="1"/>
          </p:cNvSpPr>
          <p:nvPr>
            <p:ph type="dt" idx="22"/>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nl-NL" sz="1200" strike="noStrike" u="none">
                <a:solidFill>
                  <a:schemeClr val="dk1">
                    <a:tint val="75000"/>
                  </a:schemeClr>
                </a:solidFill>
                <a:effectLst/>
                <a:uFillTx/>
                <a:latin typeface="Calibri"/>
              </a:defRPr>
            </a:lvl1pPr>
          </a:lstStyle>
          <a:p>
            <a:pPr indent="0" defTabSz="914400">
              <a:lnSpc>
                <a:spcPct val="100000"/>
              </a:lnSpc>
              <a:buNone/>
            </a:pPr>
            <a:r>
              <a:rPr b="0" lang="nl-NL" sz="1200" strike="noStrike" u="none">
                <a:solidFill>
                  <a:schemeClr val="dk1">
                    <a:tint val="75000"/>
                  </a:schemeClr>
                </a:solidFill>
                <a:effectLst/>
                <a:uFillTx/>
                <a:latin typeface="Calibri"/>
              </a:rPr>
              <a:t>&lt;datum/tijd&gt;</a:t>
            </a:r>
            <a:endParaRPr b="0" lang="nl-NL" sz="1200" strike="noStrike" u="none">
              <a:solidFill>
                <a:srgbClr val="000000"/>
              </a:solidFill>
              <a:effectLst/>
              <a:uFillTx/>
              <a:latin typeface="Times New Roman"/>
            </a:endParaRPr>
          </a:p>
        </p:txBody>
      </p:sp>
      <p:sp>
        <p:nvSpPr>
          <p:cNvPr id="40" name="PlaceHolder 3"/>
          <p:cNvSpPr>
            <a:spLocks noGrp="1"/>
          </p:cNvSpPr>
          <p:nvPr>
            <p:ph type="ftr" idx="23"/>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nl-NL" sz="1400" strike="noStrike" u="none">
                <a:solidFill>
                  <a:srgbClr val="000000"/>
                </a:solidFill>
                <a:effectLst/>
                <a:uFillTx/>
                <a:latin typeface="Times New Roman"/>
              </a:defRPr>
            </a:lvl1pPr>
          </a:lstStyle>
          <a:p>
            <a:pPr indent="0" algn="ctr">
              <a:buNone/>
            </a:pPr>
            <a:r>
              <a:rPr b="0" lang="nl-NL" sz="1400" strike="noStrike" u="none">
                <a:solidFill>
                  <a:srgbClr val="000000"/>
                </a:solidFill>
                <a:effectLst/>
                <a:uFillTx/>
                <a:latin typeface="Times New Roman"/>
              </a:rPr>
              <a:t>&lt;voettekst&gt;</a:t>
            </a:r>
            <a:endParaRPr b="0" lang="nl-NL" sz="1400" strike="noStrike" u="none">
              <a:solidFill>
                <a:srgbClr val="000000"/>
              </a:solidFill>
              <a:effectLst/>
              <a:uFillTx/>
              <a:latin typeface="Times New Roman"/>
            </a:endParaRPr>
          </a:p>
        </p:txBody>
      </p:sp>
      <p:sp>
        <p:nvSpPr>
          <p:cNvPr id="41" name="PlaceHolder 4"/>
          <p:cNvSpPr>
            <a:spLocks noGrp="1"/>
          </p:cNvSpPr>
          <p:nvPr>
            <p:ph type="sldNum" idx="24"/>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nl-NL" sz="1200" strike="noStrike" u="none">
                <a:solidFill>
                  <a:schemeClr val="dk1">
                    <a:tint val="75000"/>
                  </a:schemeClr>
                </a:solidFill>
                <a:effectLst/>
                <a:uFillTx/>
                <a:latin typeface="Calibri"/>
              </a:defRPr>
            </a:lvl1pPr>
          </a:lstStyle>
          <a:p>
            <a:pPr indent="0" algn="r" defTabSz="914400">
              <a:lnSpc>
                <a:spcPct val="100000"/>
              </a:lnSpc>
              <a:buNone/>
            </a:pPr>
            <a:fld id="{6963DA23-D29A-4463-8CE3-C0145F06BCA7}" type="slidenum">
              <a:rPr b="0" lang="nl-NL" sz="1200" strike="noStrike" u="none">
                <a:solidFill>
                  <a:schemeClr val="dk1">
                    <a:tint val="75000"/>
                  </a:schemeClr>
                </a:solidFill>
                <a:effectLst/>
                <a:uFillTx/>
                <a:latin typeface="Calibri"/>
              </a:rPr>
              <a:t>&lt;nummer&gt;</a:t>
            </a:fld>
            <a:endParaRPr b="0" lang="nl-NL" sz="1200" strike="noStrike" u="none">
              <a:solidFill>
                <a:srgbClr val="000000"/>
              </a:solidFill>
              <a:effectLst/>
              <a:uFillTx/>
              <a:latin typeface="Times New Roman"/>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p:bg>
      <p:bgPr>
        <a:solidFill>
          <a:srgbClr val="ffffff"/>
        </a:solidFill>
      </p:bgPr>
    </p:bg>
    <p:spTree>
      <p:nvGrpSpPr>
        <p:cNvPr id="1" name=""/>
        <p:cNvGrpSpPr/>
        <p:nvPr/>
      </p:nvGrpSpPr>
      <p:grpSpPr>
        <a:xfrm>
          <a:off x="0" y="0"/>
          <a:ext cx="0" cy="0"/>
          <a:chOff x="0" y="0"/>
          <a:chExt cx="0" cy="0"/>
        </a:xfrm>
      </p:grpSpPr>
      <p:sp>
        <p:nvSpPr>
          <p:cNvPr id="42" name="PlaceHolder 1"/>
          <p:cNvSpPr>
            <a:spLocks noGrp="1"/>
          </p:cNvSpPr>
          <p:nvPr>
            <p:ph type="dt" idx="25"/>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nl-NL" sz="1200" strike="noStrike" u="none">
                <a:solidFill>
                  <a:schemeClr val="dk1">
                    <a:tint val="75000"/>
                  </a:schemeClr>
                </a:solidFill>
                <a:effectLst/>
                <a:uFillTx/>
                <a:latin typeface="Calibri"/>
              </a:defRPr>
            </a:lvl1pPr>
          </a:lstStyle>
          <a:p>
            <a:pPr indent="0" defTabSz="914400">
              <a:lnSpc>
                <a:spcPct val="100000"/>
              </a:lnSpc>
              <a:buNone/>
            </a:pPr>
            <a:r>
              <a:rPr b="0" lang="nl-NL" sz="1200" strike="noStrike" u="none">
                <a:solidFill>
                  <a:schemeClr val="dk1">
                    <a:tint val="75000"/>
                  </a:schemeClr>
                </a:solidFill>
                <a:effectLst/>
                <a:uFillTx/>
                <a:latin typeface="Calibri"/>
              </a:rPr>
              <a:t>&lt;datum/tijd&gt;</a:t>
            </a:r>
            <a:endParaRPr b="0" lang="nl-NL" sz="1200" strike="noStrike" u="none">
              <a:solidFill>
                <a:srgbClr val="000000"/>
              </a:solidFill>
              <a:effectLst/>
              <a:uFillTx/>
              <a:latin typeface="Times New Roman"/>
            </a:endParaRPr>
          </a:p>
        </p:txBody>
      </p:sp>
      <p:sp>
        <p:nvSpPr>
          <p:cNvPr id="43" name="PlaceHolder 2"/>
          <p:cNvSpPr>
            <a:spLocks noGrp="1"/>
          </p:cNvSpPr>
          <p:nvPr>
            <p:ph type="ftr" idx="26"/>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nl-NL" sz="1400" strike="noStrike" u="none">
                <a:solidFill>
                  <a:srgbClr val="000000"/>
                </a:solidFill>
                <a:effectLst/>
                <a:uFillTx/>
                <a:latin typeface="Times New Roman"/>
              </a:defRPr>
            </a:lvl1pPr>
          </a:lstStyle>
          <a:p>
            <a:pPr indent="0" algn="ctr">
              <a:buNone/>
            </a:pPr>
            <a:r>
              <a:rPr b="0" lang="nl-NL" sz="1400" strike="noStrike" u="none">
                <a:solidFill>
                  <a:srgbClr val="000000"/>
                </a:solidFill>
                <a:effectLst/>
                <a:uFillTx/>
                <a:latin typeface="Times New Roman"/>
              </a:rPr>
              <a:t>&lt;voettekst&gt;</a:t>
            </a:r>
            <a:endParaRPr b="0" lang="nl-NL" sz="1400" strike="noStrike" u="none">
              <a:solidFill>
                <a:srgbClr val="000000"/>
              </a:solidFill>
              <a:effectLst/>
              <a:uFillTx/>
              <a:latin typeface="Times New Roman"/>
            </a:endParaRPr>
          </a:p>
        </p:txBody>
      </p:sp>
      <p:sp>
        <p:nvSpPr>
          <p:cNvPr id="44" name="PlaceHolder 3"/>
          <p:cNvSpPr>
            <a:spLocks noGrp="1"/>
          </p:cNvSpPr>
          <p:nvPr>
            <p:ph type="sldNum" idx="27"/>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nl-NL" sz="1200" strike="noStrike" u="none">
                <a:solidFill>
                  <a:schemeClr val="dk1">
                    <a:tint val="75000"/>
                  </a:schemeClr>
                </a:solidFill>
                <a:effectLst/>
                <a:uFillTx/>
                <a:latin typeface="Calibri"/>
              </a:defRPr>
            </a:lvl1pPr>
          </a:lstStyle>
          <a:p>
            <a:pPr indent="0" algn="r" defTabSz="914400">
              <a:lnSpc>
                <a:spcPct val="100000"/>
              </a:lnSpc>
              <a:buNone/>
            </a:pPr>
            <a:fld id="{08507BB2-509B-4DE8-89A5-1F4EC803305E}" type="slidenum">
              <a:rPr b="0" lang="nl-NL" sz="1200" strike="noStrike" u="none">
                <a:solidFill>
                  <a:schemeClr val="dk1">
                    <a:tint val="75000"/>
                  </a:schemeClr>
                </a:solidFill>
                <a:effectLst/>
                <a:uFillTx/>
                <a:latin typeface="Calibri"/>
              </a:rPr>
              <a:t>&lt;nummer&gt;</a:t>
            </a:fld>
            <a:endParaRPr b="0" lang="nl-NL" sz="1200" strike="noStrike" u="none">
              <a:solidFill>
                <a:srgbClr val="000000"/>
              </a:solidFill>
              <a:effectLst/>
              <a:uFillTx/>
              <a:latin typeface="Times New Roman"/>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t with Caption">
    <p:bg>
      <p:bgPr>
        <a:solidFill>
          <a:srgbClr val="ffffff"/>
        </a:solidFill>
      </p:bgPr>
    </p:bg>
    <p:spTree>
      <p:nvGrpSpPr>
        <p:cNvPr id="1" name=""/>
        <p:cNvGrpSpPr/>
        <p:nvPr/>
      </p:nvGrpSpPr>
      <p:grpSpPr>
        <a:xfrm>
          <a:off x="0" y="0"/>
          <a:ext cx="0" cy="0"/>
          <a:chOff x="0" y="0"/>
          <a:chExt cx="0" cy="0"/>
        </a:xfrm>
      </p:grpSpPr>
      <p:sp>
        <p:nvSpPr>
          <p:cNvPr id="45" name="PlaceHolder 1"/>
          <p:cNvSpPr>
            <a:spLocks noGrp="1"/>
          </p:cNvSpPr>
          <p:nvPr>
            <p:ph type="title"/>
          </p:nvPr>
        </p:nvSpPr>
        <p:spPr>
          <a:xfrm>
            <a:off x="839880" y="457200"/>
            <a:ext cx="3931920" cy="1599840"/>
          </a:xfrm>
          <a:prstGeom prst="rect">
            <a:avLst/>
          </a:prstGeom>
          <a:noFill/>
          <a:ln w="0">
            <a:noFill/>
          </a:ln>
        </p:spPr>
        <p:txBody>
          <a:bodyPr lIns="91440" rIns="91440" tIns="45720" bIns="45720" anchor="b">
            <a:noAutofit/>
          </a:bodyPr>
          <a:p>
            <a:pPr indent="0" defTabSz="914400">
              <a:lnSpc>
                <a:spcPct val="90000"/>
              </a:lnSpc>
              <a:buNone/>
            </a:pPr>
            <a:r>
              <a:rPr b="0" lang="en-US" sz="3200" strike="noStrike" u="none">
                <a:solidFill>
                  <a:schemeClr val="dk1"/>
                </a:solidFill>
                <a:effectLst/>
                <a:uFillTx/>
                <a:latin typeface="Calibri Light"/>
              </a:rPr>
              <a:t>Click to edit Master title style</a:t>
            </a:r>
            <a:endParaRPr b="0" lang="nl-NL" sz="3200" strike="noStrike" u="none">
              <a:solidFill>
                <a:schemeClr val="dk1"/>
              </a:solidFill>
              <a:effectLst/>
              <a:uFillTx/>
              <a:latin typeface="Calibri"/>
            </a:endParaRPr>
          </a:p>
        </p:txBody>
      </p:sp>
      <p:sp>
        <p:nvSpPr>
          <p:cNvPr id="46" name="PlaceHolder 2"/>
          <p:cNvSpPr>
            <a:spLocks noGrp="1"/>
          </p:cNvSpPr>
          <p:nvPr>
            <p:ph type="body"/>
          </p:nvPr>
        </p:nvSpPr>
        <p:spPr>
          <a:xfrm>
            <a:off x="5183280" y="987480"/>
            <a:ext cx="6171840" cy="487332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US" sz="3200" strike="noStrike" u="none">
                <a:solidFill>
                  <a:schemeClr val="dk1"/>
                </a:solidFill>
                <a:effectLst/>
                <a:uFillTx/>
                <a:latin typeface="Calibri"/>
              </a:rPr>
              <a:t>Click to edit Master text styles</a:t>
            </a:r>
            <a:endParaRPr b="0" lang="nl-NL" sz="3200" strike="noStrike" u="none">
              <a:solidFill>
                <a:schemeClr val="dk1"/>
              </a:solidFill>
              <a:effectLst/>
              <a:uFillTx/>
              <a:latin typeface="Calibri"/>
            </a:endParaRPr>
          </a:p>
          <a:p>
            <a:pPr lvl="1" marL="685800" indent="-228600" defTabSz="914400">
              <a:lnSpc>
                <a:spcPct val="90000"/>
              </a:lnSpc>
              <a:spcBef>
                <a:spcPts val="499"/>
              </a:spcBef>
              <a:buClr>
                <a:srgbClr val="000000"/>
              </a:buClr>
              <a:buFont typeface="Arial"/>
              <a:buChar char="•"/>
            </a:pPr>
            <a:r>
              <a:rPr b="0" lang="en-US" sz="2800" strike="noStrike" u="none">
                <a:solidFill>
                  <a:schemeClr val="dk1"/>
                </a:solidFill>
                <a:effectLst/>
                <a:uFillTx/>
                <a:latin typeface="Calibri"/>
              </a:rPr>
              <a:t>Second level</a:t>
            </a:r>
            <a:endParaRPr b="0" lang="nl-NL" sz="2800" strike="noStrike" u="none">
              <a:solidFill>
                <a:schemeClr val="dk1"/>
              </a:solidFill>
              <a:effectLst/>
              <a:uFillTx/>
              <a:latin typeface="Calibri"/>
            </a:endParaRPr>
          </a:p>
          <a:p>
            <a:pPr lvl="2" marL="1143000" indent="-228600" defTabSz="914400">
              <a:lnSpc>
                <a:spcPct val="90000"/>
              </a:lnSpc>
              <a:spcBef>
                <a:spcPts val="499"/>
              </a:spcBef>
              <a:buClr>
                <a:srgbClr val="000000"/>
              </a:buClr>
              <a:buFont typeface="Arial"/>
              <a:buChar char="•"/>
            </a:pPr>
            <a:r>
              <a:rPr b="0" lang="en-US" sz="2400" strike="noStrike" u="none">
                <a:solidFill>
                  <a:schemeClr val="dk1"/>
                </a:solidFill>
                <a:effectLst/>
                <a:uFillTx/>
                <a:latin typeface="Calibri"/>
              </a:rPr>
              <a:t>Third level</a:t>
            </a:r>
            <a:endParaRPr b="0" lang="nl-NL" sz="2400" strike="noStrike" u="none">
              <a:solidFill>
                <a:schemeClr val="dk1"/>
              </a:solidFill>
              <a:effectLst/>
              <a:uFillTx/>
              <a:latin typeface="Calibri"/>
            </a:endParaRPr>
          </a:p>
          <a:p>
            <a:pPr lvl="3" marL="1600200" indent="-228600" defTabSz="914400">
              <a:lnSpc>
                <a:spcPct val="90000"/>
              </a:lnSpc>
              <a:spcBef>
                <a:spcPts val="499"/>
              </a:spcBef>
              <a:buClr>
                <a:srgbClr val="000000"/>
              </a:buClr>
              <a:buFont typeface="Arial"/>
              <a:buChar char="•"/>
            </a:pPr>
            <a:r>
              <a:rPr b="0" lang="en-US" sz="2000" strike="noStrike" u="none">
                <a:solidFill>
                  <a:schemeClr val="dk1"/>
                </a:solidFill>
                <a:effectLst/>
                <a:uFillTx/>
                <a:latin typeface="Calibri"/>
              </a:rPr>
              <a:t>Fourth level</a:t>
            </a:r>
            <a:endParaRPr b="0" lang="nl-NL" sz="2000" strike="noStrike" u="none">
              <a:solidFill>
                <a:schemeClr val="dk1"/>
              </a:solidFill>
              <a:effectLst/>
              <a:uFillTx/>
              <a:latin typeface="Calibri"/>
            </a:endParaRPr>
          </a:p>
          <a:p>
            <a:pPr lvl="4" marL="2057400" indent="-228600" defTabSz="914400">
              <a:lnSpc>
                <a:spcPct val="90000"/>
              </a:lnSpc>
              <a:spcBef>
                <a:spcPts val="499"/>
              </a:spcBef>
              <a:buClr>
                <a:srgbClr val="000000"/>
              </a:buClr>
              <a:buFont typeface="Arial"/>
              <a:buChar char="•"/>
            </a:pPr>
            <a:r>
              <a:rPr b="0" lang="en-US" sz="2000" strike="noStrike" u="none">
                <a:solidFill>
                  <a:schemeClr val="dk1"/>
                </a:solidFill>
                <a:effectLst/>
                <a:uFillTx/>
                <a:latin typeface="Calibri"/>
              </a:rPr>
              <a:t>Fifth level</a:t>
            </a:r>
            <a:endParaRPr b="0" lang="nl-NL" sz="2000" strike="noStrike" u="none">
              <a:solidFill>
                <a:schemeClr val="dk1"/>
              </a:solidFill>
              <a:effectLst/>
              <a:uFillTx/>
              <a:latin typeface="Calibri"/>
            </a:endParaRPr>
          </a:p>
        </p:txBody>
      </p:sp>
      <p:sp>
        <p:nvSpPr>
          <p:cNvPr id="47" name="PlaceHolder 3"/>
          <p:cNvSpPr>
            <a:spLocks noGrp="1"/>
          </p:cNvSpPr>
          <p:nvPr>
            <p:ph type="body"/>
          </p:nvPr>
        </p:nvSpPr>
        <p:spPr>
          <a:xfrm>
            <a:off x="839880" y="2057400"/>
            <a:ext cx="3931920" cy="381132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en-US" sz="1600" strike="noStrike" u="none">
                <a:solidFill>
                  <a:schemeClr val="dk1"/>
                </a:solidFill>
                <a:effectLst/>
                <a:uFillTx/>
                <a:latin typeface="Calibri"/>
              </a:rPr>
              <a:t>Click to edit Master text styles</a:t>
            </a:r>
            <a:endParaRPr b="0" lang="nl-NL" sz="1600" strike="noStrike" u="none">
              <a:solidFill>
                <a:schemeClr val="dk1"/>
              </a:solidFill>
              <a:effectLst/>
              <a:uFillTx/>
              <a:latin typeface="Calibri"/>
            </a:endParaRPr>
          </a:p>
        </p:txBody>
      </p:sp>
      <p:sp>
        <p:nvSpPr>
          <p:cNvPr id="48" name="PlaceHolder 4"/>
          <p:cNvSpPr>
            <a:spLocks noGrp="1"/>
          </p:cNvSpPr>
          <p:nvPr>
            <p:ph type="dt" idx="28"/>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nl-NL" sz="1200" strike="noStrike" u="none">
                <a:solidFill>
                  <a:schemeClr val="dk1">
                    <a:tint val="75000"/>
                  </a:schemeClr>
                </a:solidFill>
                <a:effectLst/>
                <a:uFillTx/>
                <a:latin typeface="Calibri"/>
              </a:defRPr>
            </a:lvl1pPr>
          </a:lstStyle>
          <a:p>
            <a:pPr indent="0" defTabSz="914400">
              <a:lnSpc>
                <a:spcPct val="100000"/>
              </a:lnSpc>
              <a:buNone/>
            </a:pPr>
            <a:r>
              <a:rPr b="0" lang="nl-NL" sz="1200" strike="noStrike" u="none">
                <a:solidFill>
                  <a:schemeClr val="dk1">
                    <a:tint val="75000"/>
                  </a:schemeClr>
                </a:solidFill>
                <a:effectLst/>
                <a:uFillTx/>
                <a:latin typeface="Calibri"/>
              </a:rPr>
              <a:t>&lt;datum/tijd&gt;</a:t>
            </a:r>
            <a:endParaRPr b="0" lang="nl-NL" sz="1200" strike="noStrike" u="none">
              <a:solidFill>
                <a:srgbClr val="000000"/>
              </a:solidFill>
              <a:effectLst/>
              <a:uFillTx/>
              <a:latin typeface="Times New Roman"/>
            </a:endParaRPr>
          </a:p>
        </p:txBody>
      </p:sp>
      <p:sp>
        <p:nvSpPr>
          <p:cNvPr id="49" name="PlaceHolder 5"/>
          <p:cNvSpPr>
            <a:spLocks noGrp="1"/>
          </p:cNvSpPr>
          <p:nvPr>
            <p:ph type="ftr" idx="29"/>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nl-NL" sz="1400" strike="noStrike" u="none">
                <a:solidFill>
                  <a:srgbClr val="000000"/>
                </a:solidFill>
                <a:effectLst/>
                <a:uFillTx/>
                <a:latin typeface="Times New Roman"/>
              </a:defRPr>
            </a:lvl1pPr>
          </a:lstStyle>
          <a:p>
            <a:pPr indent="0" algn="ctr">
              <a:buNone/>
            </a:pPr>
            <a:r>
              <a:rPr b="0" lang="nl-NL" sz="1400" strike="noStrike" u="none">
                <a:solidFill>
                  <a:srgbClr val="000000"/>
                </a:solidFill>
                <a:effectLst/>
                <a:uFillTx/>
                <a:latin typeface="Times New Roman"/>
              </a:rPr>
              <a:t>&lt;voettekst&gt;</a:t>
            </a:r>
            <a:endParaRPr b="0" lang="nl-NL" sz="1400" strike="noStrike" u="none">
              <a:solidFill>
                <a:srgbClr val="000000"/>
              </a:solidFill>
              <a:effectLst/>
              <a:uFillTx/>
              <a:latin typeface="Times New Roman"/>
            </a:endParaRPr>
          </a:p>
        </p:txBody>
      </p:sp>
      <p:sp>
        <p:nvSpPr>
          <p:cNvPr id="50" name="PlaceHolder 6"/>
          <p:cNvSpPr>
            <a:spLocks noGrp="1"/>
          </p:cNvSpPr>
          <p:nvPr>
            <p:ph type="sldNum" idx="30"/>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nl-NL" sz="1200" strike="noStrike" u="none">
                <a:solidFill>
                  <a:schemeClr val="dk1">
                    <a:tint val="75000"/>
                  </a:schemeClr>
                </a:solidFill>
                <a:effectLst/>
                <a:uFillTx/>
                <a:latin typeface="Calibri"/>
              </a:defRPr>
            </a:lvl1pPr>
          </a:lstStyle>
          <a:p>
            <a:pPr indent="0" algn="r" defTabSz="914400">
              <a:lnSpc>
                <a:spcPct val="100000"/>
              </a:lnSpc>
              <a:buNone/>
            </a:pPr>
            <a:fld id="{5A3395AB-7655-4DD7-A084-B16D67996EB6}" type="slidenum">
              <a:rPr b="0" lang="nl-NL" sz="1200" strike="noStrike" u="none">
                <a:solidFill>
                  <a:schemeClr val="dk1">
                    <a:tint val="75000"/>
                  </a:schemeClr>
                </a:solidFill>
                <a:effectLst/>
                <a:uFillTx/>
                <a:latin typeface="Calibri"/>
              </a:rPr>
              <a:t>&lt;nummer&gt;</a:t>
            </a:fld>
            <a:endParaRPr b="0" lang="nl-NL" sz="1200" strike="noStrike" u="none">
              <a:solidFill>
                <a:srgbClr val="000000"/>
              </a:solidFill>
              <a:effectLst/>
              <a:uFillTx/>
              <a:latin typeface="Times New Roman"/>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Picture with Caption">
    <p:bg>
      <p:bgPr>
        <a:solidFill>
          <a:srgbClr val="ffffff"/>
        </a:solidFill>
      </p:bgPr>
    </p:bg>
    <p:spTree>
      <p:nvGrpSpPr>
        <p:cNvPr id="1" name=""/>
        <p:cNvGrpSpPr/>
        <p:nvPr/>
      </p:nvGrpSpPr>
      <p:grpSpPr>
        <a:xfrm>
          <a:off x="0" y="0"/>
          <a:ext cx="0" cy="0"/>
          <a:chOff x="0" y="0"/>
          <a:chExt cx="0" cy="0"/>
        </a:xfrm>
      </p:grpSpPr>
      <p:sp>
        <p:nvSpPr>
          <p:cNvPr id="51" name="PlaceHolder 1"/>
          <p:cNvSpPr>
            <a:spLocks noGrp="1"/>
          </p:cNvSpPr>
          <p:nvPr>
            <p:ph type="title"/>
          </p:nvPr>
        </p:nvSpPr>
        <p:spPr>
          <a:xfrm>
            <a:off x="839880" y="457200"/>
            <a:ext cx="3931920" cy="1599840"/>
          </a:xfrm>
          <a:prstGeom prst="rect">
            <a:avLst/>
          </a:prstGeom>
          <a:noFill/>
          <a:ln w="0">
            <a:noFill/>
          </a:ln>
        </p:spPr>
        <p:txBody>
          <a:bodyPr lIns="91440" rIns="91440" tIns="45720" bIns="45720" anchor="b">
            <a:noAutofit/>
          </a:bodyPr>
          <a:p>
            <a:pPr indent="0" defTabSz="914400">
              <a:lnSpc>
                <a:spcPct val="90000"/>
              </a:lnSpc>
              <a:buNone/>
            </a:pPr>
            <a:r>
              <a:rPr b="0" lang="en-US" sz="3200" strike="noStrike" u="none">
                <a:solidFill>
                  <a:schemeClr val="dk1"/>
                </a:solidFill>
                <a:effectLst/>
                <a:uFillTx/>
                <a:latin typeface="Calibri Light"/>
              </a:rPr>
              <a:t>Click to edit Master title style</a:t>
            </a:r>
            <a:endParaRPr b="0" lang="nl-NL" sz="3200" strike="noStrike" u="none">
              <a:solidFill>
                <a:schemeClr val="dk1"/>
              </a:solidFill>
              <a:effectLst/>
              <a:uFillTx/>
              <a:latin typeface="Calibri"/>
            </a:endParaRPr>
          </a:p>
        </p:txBody>
      </p:sp>
      <p:sp>
        <p:nvSpPr>
          <p:cNvPr id="52" name="PlaceHolder 2"/>
          <p:cNvSpPr>
            <a:spLocks noGrp="1"/>
          </p:cNvSpPr>
          <p:nvPr>
            <p:ph type="body"/>
          </p:nvPr>
        </p:nvSpPr>
        <p:spPr>
          <a:xfrm>
            <a:off x="5183280" y="987480"/>
            <a:ext cx="6171840" cy="4873320"/>
          </a:xfrm>
          <a:prstGeom prst="rect">
            <a:avLst/>
          </a:prstGeom>
          <a:noFill/>
          <a:ln w="0">
            <a:noFill/>
          </a:ln>
        </p:spPr>
        <p:txBody>
          <a:bodyPr lIns="90000" rIns="90000" tIns="45000" bIns="45000" anchor="t">
            <a:noAutofit/>
          </a:bodyPr>
          <a:p>
            <a:pPr marL="432000" indent="-324000">
              <a:lnSpc>
                <a:spcPct val="90000"/>
              </a:lnSpc>
              <a:spcBef>
                <a:spcPts val="1417"/>
              </a:spcBef>
              <a:buClr>
                <a:srgbClr val="000000"/>
              </a:buClr>
              <a:buSzPct val="45000"/>
              <a:buFont typeface="Wingdings" charset="2"/>
              <a:buChar char=""/>
            </a:pPr>
            <a:r>
              <a:rPr b="0" lang="nl-NL" sz="3200" strike="noStrike" u="none">
                <a:solidFill>
                  <a:schemeClr val="dk1"/>
                </a:solidFill>
                <a:effectLst/>
                <a:uFillTx/>
                <a:latin typeface="Calibri"/>
              </a:rPr>
              <a:t>Klik om de opmaak van de overzichtstekst te bewerken</a:t>
            </a:r>
            <a:endParaRPr b="0" lang="nl-NL" sz="3200" strike="noStrike" u="none">
              <a:solidFill>
                <a:schemeClr val="dk1"/>
              </a:solidFill>
              <a:effectLst/>
              <a:uFillTx/>
              <a:latin typeface="Calibri"/>
            </a:endParaRPr>
          </a:p>
          <a:p>
            <a:pPr lvl="1" marL="864000" indent="-324000">
              <a:lnSpc>
                <a:spcPct val="90000"/>
              </a:lnSpc>
              <a:spcBef>
                <a:spcPts val="1134"/>
              </a:spcBef>
              <a:buClr>
                <a:srgbClr val="000000"/>
              </a:buClr>
              <a:buSzPct val="75000"/>
              <a:buFont typeface="Symbol" charset="2"/>
              <a:buChar char=""/>
            </a:pPr>
            <a:r>
              <a:rPr b="0" lang="nl-NL" sz="3200" strike="noStrike" u="none">
                <a:solidFill>
                  <a:schemeClr val="dk1"/>
                </a:solidFill>
                <a:effectLst/>
                <a:uFillTx/>
                <a:latin typeface="Calibri"/>
              </a:rPr>
              <a:t>Tweede overzichtsniveau</a:t>
            </a:r>
            <a:endParaRPr b="0" lang="nl-NL" sz="3200" strike="noStrike" u="none">
              <a:solidFill>
                <a:schemeClr val="dk1"/>
              </a:solidFill>
              <a:effectLst/>
              <a:uFillTx/>
              <a:latin typeface="Calibri"/>
            </a:endParaRPr>
          </a:p>
          <a:p>
            <a:pPr lvl="2" marL="1296000" indent="-288000">
              <a:lnSpc>
                <a:spcPct val="90000"/>
              </a:lnSpc>
              <a:spcBef>
                <a:spcPts val="850"/>
              </a:spcBef>
              <a:buClr>
                <a:srgbClr val="000000"/>
              </a:buClr>
              <a:buSzPct val="45000"/>
              <a:buFont typeface="Wingdings" charset="2"/>
              <a:buChar char=""/>
            </a:pPr>
            <a:r>
              <a:rPr b="0" lang="nl-NL" sz="3200" strike="noStrike" u="none">
                <a:solidFill>
                  <a:schemeClr val="dk1"/>
                </a:solidFill>
                <a:effectLst/>
                <a:uFillTx/>
                <a:latin typeface="Calibri"/>
              </a:rPr>
              <a:t>Derde overzichtsniveau</a:t>
            </a:r>
            <a:endParaRPr b="0" lang="nl-NL" sz="3200" strike="noStrike" u="none">
              <a:solidFill>
                <a:schemeClr val="dk1"/>
              </a:solidFill>
              <a:effectLst/>
              <a:uFillTx/>
              <a:latin typeface="Calibri"/>
            </a:endParaRPr>
          </a:p>
          <a:p>
            <a:pPr lvl="3" marL="1728000" indent="-216000">
              <a:lnSpc>
                <a:spcPct val="90000"/>
              </a:lnSpc>
              <a:spcBef>
                <a:spcPts val="567"/>
              </a:spcBef>
              <a:buClr>
                <a:srgbClr val="000000"/>
              </a:buClr>
              <a:buSzPct val="75000"/>
              <a:buFont typeface="Symbol" charset="2"/>
              <a:buChar char=""/>
            </a:pPr>
            <a:r>
              <a:rPr b="0" lang="nl-NL" sz="3200" strike="noStrike" u="none">
                <a:solidFill>
                  <a:schemeClr val="dk1"/>
                </a:solidFill>
                <a:effectLst/>
                <a:uFillTx/>
                <a:latin typeface="Calibri"/>
              </a:rPr>
              <a:t>Vierde overzichtsniveau</a:t>
            </a:r>
            <a:endParaRPr b="0" lang="nl-NL" sz="3200" strike="noStrike" u="none">
              <a:solidFill>
                <a:schemeClr val="dk1"/>
              </a:solidFill>
              <a:effectLst/>
              <a:uFillTx/>
              <a:latin typeface="Calibri"/>
            </a:endParaRPr>
          </a:p>
          <a:p>
            <a:pPr lvl="4" marL="2160000" indent="-216000">
              <a:lnSpc>
                <a:spcPct val="90000"/>
              </a:lnSpc>
              <a:spcBef>
                <a:spcPts val="283"/>
              </a:spcBef>
              <a:buClr>
                <a:srgbClr val="000000"/>
              </a:buClr>
              <a:buSzPct val="45000"/>
              <a:buFont typeface="Wingdings" charset="2"/>
              <a:buChar char=""/>
            </a:pPr>
            <a:r>
              <a:rPr b="0" lang="nl-NL" sz="3200" strike="noStrike" u="none">
                <a:solidFill>
                  <a:schemeClr val="dk1"/>
                </a:solidFill>
                <a:effectLst/>
                <a:uFillTx/>
                <a:latin typeface="Calibri"/>
              </a:rPr>
              <a:t>Vijfde overzichtsniveau</a:t>
            </a:r>
            <a:endParaRPr b="0" lang="nl-NL" sz="3200" strike="noStrike" u="none">
              <a:solidFill>
                <a:schemeClr val="dk1"/>
              </a:solidFill>
              <a:effectLst/>
              <a:uFillTx/>
              <a:latin typeface="Calibri"/>
            </a:endParaRPr>
          </a:p>
          <a:p>
            <a:pPr lvl="5" marL="2592000" indent="-216000">
              <a:lnSpc>
                <a:spcPct val="90000"/>
              </a:lnSpc>
              <a:spcBef>
                <a:spcPts val="283"/>
              </a:spcBef>
              <a:buClr>
                <a:srgbClr val="000000"/>
              </a:buClr>
              <a:buSzPct val="45000"/>
              <a:buFont typeface="Wingdings" charset="2"/>
              <a:buChar char=""/>
            </a:pPr>
            <a:r>
              <a:rPr b="0" lang="nl-NL" sz="3200" strike="noStrike" u="none">
                <a:solidFill>
                  <a:schemeClr val="dk1"/>
                </a:solidFill>
                <a:effectLst/>
                <a:uFillTx/>
                <a:latin typeface="Calibri"/>
              </a:rPr>
              <a:t>Zesde overzichtsniveau</a:t>
            </a:r>
            <a:endParaRPr b="0" lang="nl-NL" sz="3200" strike="noStrike" u="none">
              <a:solidFill>
                <a:schemeClr val="dk1"/>
              </a:solidFill>
              <a:effectLst/>
              <a:uFillTx/>
              <a:latin typeface="Calibri"/>
            </a:endParaRPr>
          </a:p>
          <a:p>
            <a:pPr lvl="6" marL="3024000" indent="-216000">
              <a:lnSpc>
                <a:spcPct val="90000"/>
              </a:lnSpc>
              <a:spcBef>
                <a:spcPts val="283"/>
              </a:spcBef>
              <a:buClr>
                <a:srgbClr val="000000"/>
              </a:buClr>
              <a:buSzPct val="45000"/>
              <a:buFont typeface="Wingdings" charset="2"/>
              <a:buChar char=""/>
            </a:pPr>
            <a:r>
              <a:rPr b="0" lang="nl-NL" sz="3200" strike="noStrike" u="none">
                <a:solidFill>
                  <a:schemeClr val="dk1"/>
                </a:solidFill>
                <a:effectLst/>
                <a:uFillTx/>
                <a:latin typeface="Calibri"/>
              </a:rPr>
              <a:t>Zevende overzichtsniveau</a:t>
            </a:r>
            <a:endParaRPr b="0" lang="nl-NL" sz="3200" strike="noStrike" u="none">
              <a:solidFill>
                <a:schemeClr val="dk1"/>
              </a:solidFill>
              <a:effectLst/>
              <a:uFillTx/>
              <a:latin typeface="Calibri"/>
            </a:endParaRPr>
          </a:p>
        </p:txBody>
      </p:sp>
      <p:sp>
        <p:nvSpPr>
          <p:cNvPr id="53" name="PlaceHolder 3"/>
          <p:cNvSpPr>
            <a:spLocks noGrp="1"/>
          </p:cNvSpPr>
          <p:nvPr>
            <p:ph type="body"/>
          </p:nvPr>
        </p:nvSpPr>
        <p:spPr>
          <a:xfrm>
            <a:off x="839880" y="2057400"/>
            <a:ext cx="3931920" cy="381132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en-US" sz="1600" strike="noStrike" u="none">
                <a:solidFill>
                  <a:schemeClr val="dk1"/>
                </a:solidFill>
                <a:effectLst/>
                <a:uFillTx/>
                <a:latin typeface="Calibri"/>
              </a:rPr>
              <a:t>Click to edit Master text styles</a:t>
            </a:r>
            <a:endParaRPr b="0" lang="nl-NL" sz="1600" strike="noStrike" u="none">
              <a:solidFill>
                <a:schemeClr val="dk1"/>
              </a:solidFill>
              <a:effectLst/>
              <a:uFillTx/>
              <a:latin typeface="Calibri"/>
            </a:endParaRPr>
          </a:p>
        </p:txBody>
      </p:sp>
      <p:sp>
        <p:nvSpPr>
          <p:cNvPr id="54" name="PlaceHolder 4"/>
          <p:cNvSpPr>
            <a:spLocks noGrp="1"/>
          </p:cNvSpPr>
          <p:nvPr>
            <p:ph type="dt" idx="31"/>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nl-NL" sz="1200" strike="noStrike" u="none">
                <a:solidFill>
                  <a:schemeClr val="dk1">
                    <a:tint val="75000"/>
                  </a:schemeClr>
                </a:solidFill>
                <a:effectLst/>
                <a:uFillTx/>
                <a:latin typeface="Calibri"/>
              </a:defRPr>
            </a:lvl1pPr>
          </a:lstStyle>
          <a:p>
            <a:pPr indent="0" defTabSz="914400">
              <a:lnSpc>
                <a:spcPct val="100000"/>
              </a:lnSpc>
              <a:buNone/>
            </a:pPr>
            <a:r>
              <a:rPr b="0" lang="nl-NL" sz="1200" strike="noStrike" u="none">
                <a:solidFill>
                  <a:schemeClr val="dk1">
                    <a:tint val="75000"/>
                  </a:schemeClr>
                </a:solidFill>
                <a:effectLst/>
                <a:uFillTx/>
                <a:latin typeface="Calibri"/>
              </a:rPr>
              <a:t>&lt;datum/tijd&gt;</a:t>
            </a:r>
            <a:endParaRPr b="0" lang="nl-NL" sz="1200" strike="noStrike" u="none">
              <a:solidFill>
                <a:srgbClr val="000000"/>
              </a:solidFill>
              <a:effectLst/>
              <a:uFillTx/>
              <a:latin typeface="Times New Roman"/>
            </a:endParaRPr>
          </a:p>
        </p:txBody>
      </p:sp>
      <p:sp>
        <p:nvSpPr>
          <p:cNvPr id="55" name="PlaceHolder 5"/>
          <p:cNvSpPr>
            <a:spLocks noGrp="1"/>
          </p:cNvSpPr>
          <p:nvPr>
            <p:ph type="ftr" idx="32"/>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nl-NL" sz="1400" strike="noStrike" u="none">
                <a:solidFill>
                  <a:srgbClr val="000000"/>
                </a:solidFill>
                <a:effectLst/>
                <a:uFillTx/>
                <a:latin typeface="Times New Roman"/>
              </a:defRPr>
            </a:lvl1pPr>
          </a:lstStyle>
          <a:p>
            <a:pPr indent="0" algn="ctr">
              <a:buNone/>
            </a:pPr>
            <a:r>
              <a:rPr b="0" lang="nl-NL" sz="1400" strike="noStrike" u="none">
                <a:solidFill>
                  <a:srgbClr val="000000"/>
                </a:solidFill>
                <a:effectLst/>
                <a:uFillTx/>
                <a:latin typeface="Times New Roman"/>
              </a:rPr>
              <a:t>&lt;voettekst&gt;</a:t>
            </a:r>
            <a:endParaRPr b="0" lang="nl-NL" sz="1400" strike="noStrike" u="none">
              <a:solidFill>
                <a:srgbClr val="000000"/>
              </a:solidFill>
              <a:effectLst/>
              <a:uFillTx/>
              <a:latin typeface="Times New Roman"/>
            </a:endParaRPr>
          </a:p>
        </p:txBody>
      </p:sp>
      <p:sp>
        <p:nvSpPr>
          <p:cNvPr id="56" name="PlaceHolder 6"/>
          <p:cNvSpPr>
            <a:spLocks noGrp="1"/>
          </p:cNvSpPr>
          <p:nvPr>
            <p:ph type="sldNum" idx="33"/>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nl-NL" sz="1200" strike="noStrike" u="none">
                <a:solidFill>
                  <a:schemeClr val="dk1">
                    <a:tint val="75000"/>
                  </a:schemeClr>
                </a:solidFill>
                <a:effectLst/>
                <a:uFillTx/>
                <a:latin typeface="Calibri"/>
              </a:defRPr>
            </a:lvl1pPr>
          </a:lstStyle>
          <a:p>
            <a:pPr indent="0" algn="r" defTabSz="914400">
              <a:lnSpc>
                <a:spcPct val="100000"/>
              </a:lnSpc>
              <a:buNone/>
            </a:pPr>
            <a:fld id="{B5CD1BD2-8040-4EBE-A439-A9BCFF9A7B70}" type="slidenum">
              <a:rPr b="0" lang="nl-NL" sz="1200" strike="noStrike" u="none">
                <a:solidFill>
                  <a:schemeClr val="dk1">
                    <a:tint val="75000"/>
                  </a:schemeClr>
                </a:solidFill>
                <a:effectLst/>
                <a:uFillTx/>
                <a:latin typeface="Calibri"/>
              </a:rPr>
              <a:t>&lt;nummer&gt;</a:t>
            </a:fld>
            <a:endParaRPr b="0" lang="nl-NL" sz="1200" strike="noStrike" u="none">
              <a:solidFill>
                <a:srgbClr val="000000"/>
              </a:solidFill>
              <a:effectLst/>
              <a:uFillTx/>
              <a:latin typeface="Times New Roman"/>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4.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9.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 name="Tekstvak 3"/>
          <p:cNvSpPr/>
          <p:nvPr/>
        </p:nvSpPr>
        <p:spPr>
          <a:xfrm>
            <a:off x="354960" y="6461280"/>
            <a:ext cx="3535200" cy="30816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nl-NL" sz="1400" strike="noStrike" u="none">
                <a:solidFill>
                  <a:schemeClr val="dk1"/>
                </a:solidFill>
                <a:effectLst/>
                <a:uFillTx/>
                <a:latin typeface="Calibri"/>
              </a:rPr>
              <a:t>© 2025, Centrum Progressiegericht Werken</a:t>
            </a:r>
            <a:endParaRPr b="0" lang="nl-NL" sz="1400" strike="noStrike" u="none">
              <a:solidFill>
                <a:srgbClr val="000000"/>
              </a:solidFill>
              <a:effectLst/>
              <a:uFillTx/>
              <a:latin typeface="Arial"/>
            </a:endParaRPr>
          </a:p>
        </p:txBody>
      </p:sp>
      <p:pic>
        <p:nvPicPr>
          <p:cNvPr id="58" name="Afbeelding 4" descr=""/>
          <p:cNvPicPr/>
          <p:nvPr/>
        </p:nvPicPr>
        <p:blipFill>
          <a:blip r:embed="rId1"/>
          <a:srcRect l="0" t="9415" r="0" b="0"/>
          <a:stretch/>
        </p:blipFill>
        <p:spPr>
          <a:xfrm>
            <a:off x="-36360" y="0"/>
            <a:ext cx="12191760" cy="3814920"/>
          </a:xfrm>
          <a:prstGeom prst="rect">
            <a:avLst/>
          </a:prstGeom>
          <a:noFill/>
          <a:ln w="0">
            <a:noFill/>
          </a:ln>
        </p:spPr>
      </p:pic>
      <p:sp>
        <p:nvSpPr>
          <p:cNvPr id="59" name="Tekstvak 7"/>
          <p:cNvSpPr/>
          <p:nvPr/>
        </p:nvSpPr>
        <p:spPr>
          <a:xfrm>
            <a:off x="114840" y="3984120"/>
            <a:ext cx="11891160" cy="230868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00000"/>
              </a:lnSpc>
            </a:pPr>
            <a:r>
              <a:rPr b="0" lang="nl-NL" sz="1800" strike="noStrike" u="none">
                <a:solidFill>
                  <a:schemeClr val="dk1"/>
                </a:solidFill>
                <a:effectLst/>
                <a:uFillTx/>
                <a:latin typeface="Georgia"/>
                <a:ea typeface="MS Mincho"/>
              </a:rPr>
              <a:t>Emmy is projectmanager van technische installatieprojecten. Haar leidinggevende, Carl, heeft in het teamoverleg die ochtend bij de mededelingen genoemd dat de organisatie gaat werken met een nieuw projectmanagementsysteem genaamd PM-3. Hij gaf als reden dat het systeem goedkoop was. Emmy kent dat systeem en is er helemaal niet over te spreken dat voor dit systeem is gekozen. Er is sinds kort een veel moderner systeem op de markt genaamd GreenProjectSystem (GPS). Het MT heeft Emmy echter niet om input gevraagd, ondanks dat ze veel expertise heeft op dit gebied. Emmy heeft Carl direct na het overleg gevraagd om snel om tafel te gaan. Ze spreekt hem vanmiddag om twee uur. Het is urgent, want ze wil voorkomen dat definitief voor PM-3 wordt gekozen. Ze wil Carl overtuigen om voor GPS te kiezen.</a:t>
            </a:r>
            <a:endParaRPr b="0" lang="nl-NL"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0" name="Tekstvak 3"/>
          <p:cNvSpPr/>
          <p:nvPr/>
        </p:nvSpPr>
        <p:spPr>
          <a:xfrm>
            <a:off x="272520" y="88560"/>
            <a:ext cx="11486160" cy="181620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00000"/>
              </a:lnSpc>
            </a:pPr>
            <a:r>
              <a:rPr b="0" lang="nl-NL" sz="1600" strike="noStrike" u="none">
                <a:solidFill>
                  <a:schemeClr val="dk1"/>
                </a:solidFill>
                <a:effectLst/>
                <a:uFillTx/>
                <a:latin typeface="Georgia"/>
                <a:ea typeface="MS Mincho"/>
              </a:rPr>
              <a:t>Emmy is projectmanager van technische installatieprojecten. Haar leidinggevende, Carl, heeft in het teamoverleg die ochtend bij de mededelingen genoemd dat de organisatie gaat werken met een nieuw projectmanagementsysteem genaamd PM-3. Hij gaf als reden dat het systeem goedkoop was. Emmy kent dat systeem en is er helemaal niet over te spreken dat voor dit systeem is gekozen. Er is sinds kort een veel moderner systeem op de markt genaamd GreenProjectSystem (GPS). Het MT heeft Emmy echter niet om input gevraagd, ondanks dat ze veel expertise heeft op dit gebied. Emmy heeft Carl direct na het overleg gevraagd om snel om tafel te gaan. Ze spreekt hem vanmiddag om twee uur. Het is urgent, want ze wil voorkomen dat definitief voor PM-3 wordt gekozen. Ze wil Carl overtuigen om voor GPS te kiezen.</a:t>
            </a:r>
            <a:endParaRPr b="0" lang="nl-NL" sz="1600" strike="noStrike" u="none">
              <a:solidFill>
                <a:srgbClr val="000000"/>
              </a:solidFill>
              <a:effectLst/>
              <a:uFillTx/>
              <a:latin typeface="Arial"/>
            </a:endParaRPr>
          </a:p>
        </p:txBody>
      </p:sp>
      <p:graphicFrame>
        <p:nvGraphicFramePr>
          <p:cNvPr id="61" name="Tabel 4"/>
          <p:cNvGraphicFramePr/>
          <p:nvPr/>
        </p:nvGraphicFramePr>
        <p:xfrm>
          <a:off x="272520" y="2001240"/>
          <a:ext cx="11486160" cy="4517640"/>
        </p:xfrm>
        <a:graphic>
          <a:graphicData uri="http://schemas.openxmlformats.org/drawingml/2006/table">
            <a:tbl>
              <a:tblPr/>
              <a:tblGrid>
                <a:gridCol w="3827880"/>
                <a:gridCol w="3433680"/>
                <a:gridCol w="4224240"/>
              </a:tblGrid>
              <a:tr h="0">
                <a:tc>
                  <a:txBody>
                    <a:bodyPr lIns="68400" rIns="68400" tIns="0" bIns="0" anchor="t">
                      <a:noAutofit/>
                    </a:bodyPr>
                    <a:p>
                      <a:pPr defTabSz="914400">
                        <a:lnSpc>
                          <a:spcPct val="100000"/>
                        </a:lnSpc>
                      </a:pPr>
                      <a:r>
                        <a:rPr b="1" lang="nl-NL" sz="1600" strike="noStrike" u="none">
                          <a:solidFill>
                            <a:schemeClr val="dk1"/>
                          </a:solidFill>
                          <a:effectLst/>
                          <a:uFillTx/>
                          <a:latin typeface="Calibri"/>
                        </a:rPr>
                        <a:t>Overtuigaanpak Emmy</a:t>
                      </a:r>
                      <a:endParaRPr b="0" lang="nl-NL" sz="1600" strike="noStrike" u="none">
                        <a:solidFill>
                          <a:srgbClr val="000000"/>
                        </a:solidFill>
                        <a:effectLst/>
                        <a:uFillTx/>
                        <a:latin typeface="Arial"/>
                      </a:endParaRPr>
                    </a:p>
                  </a:txBody>
                  <a:tcPr anchor="t" marL="68400" marR="6840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rIns="68400" tIns="0" bIns="0" anchor="t">
                      <a:noAutofit/>
                    </a:bodyPr>
                    <a:p>
                      <a:pPr defTabSz="914400">
                        <a:lnSpc>
                          <a:spcPct val="100000"/>
                        </a:lnSpc>
                      </a:pPr>
                      <a:r>
                        <a:rPr b="1" lang="nl-NL" sz="1600" strike="noStrike" u="none">
                          <a:solidFill>
                            <a:schemeClr val="dk1"/>
                          </a:solidFill>
                          <a:effectLst/>
                          <a:uFillTx/>
                          <a:latin typeface="Calibri"/>
                        </a:rPr>
                        <a:t>Wat zegt Emmy?</a:t>
                      </a:r>
                      <a:endParaRPr b="0" lang="nl-NL" sz="1600" strike="noStrike" u="none">
                        <a:solidFill>
                          <a:srgbClr val="000000"/>
                        </a:solidFill>
                        <a:effectLst/>
                        <a:uFillTx/>
                        <a:latin typeface="Arial"/>
                      </a:endParaRPr>
                    </a:p>
                  </a:txBody>
                  <a:tcPr anchor="t" marL="68400" marR="6840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rIns="68400" tIns="0" bIns="0" anchor="t">
                      <a:noAutofit/>
                    </a:bodyPr>
                    <a:p>
                      <a:pPr defTabSz="914400">
                        <a:lnSpc>
                          <a:spcPct val="100000"/>
                        </a:lnSpc>
                      </a:pPr>
                      <a:r>
                        <a:rPr b="1" lang="nl-NL" sz="1600" strike="noStrike" u="none">
                          <a:solidFill>
                            <a:schemeClr val="dk1"/>
                          </a:solidFill>
                          <a:effectLst/>
                          <a:uFillTx/>
                          <a:latin typeface="Calibri"/>
                        </a:rPr>
                        <a:t>Wat werkt er niet goed? Welke schade kan er ontstaan?</a:t>
                      </a:r>
                      <a:endParaRPr b="0" lang="nl-NL" sz="1600" strike="noStrike" u="none">
                        <a:solidFill>
                          <a:srgbClr val="000000"/>
                        </a:solidFill>
                        <a:effectLst/>
                        <a:uFillTx/>
                        <a:latin typeface="Arial"/>
                      </a:endParaRPr>
                    </a:p>
                  </a:txBody>
                  <a:tcPr anchor="t" marL="68400" marR="6840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1312560">
                <a:tc>
                  <a:txBody>
                    <a:bodyPr lIns="68400" rIns="68400" tIns="0" bIns="0" anchor="t">
                      <a:noAutofit/>
                    </a:bodyPr>
                    <a:p>
                      <a:pPr defTabSz="914400">
                        <a:lnSpc>
                          <a:spcPct val="100000"/>
                        </a:lnSpc>
                      </a:pPr>
                      <a:r>
                        <a:rPr b="0" lang="nl-NL" sz="1600" strike="noStrike" u="none">
                          <a:solidFill>
                            <a:schemeClr val="dk1"/>
                          </a:solidFill>
                          <a:effectLst/>
                          <a:uFillTx/>
                          <a:latin typeface="Calibri"/>
                        </a:rPr>
                        <a:t>1. </a:t>
                      </a:r>
                      <a:r>
                        <a:rPr b="1" lang="nl-NL" sz="1600" strike="noStrike" u="none">
                          <a:solidFill>
                            <a:srgbClr val="ff0000"/>
                          </a:solidFill>
                          <a:effectLst/>
                          <a:uFillTx/>
                          <a:latin typeface="Calibri"/>
                        </a:rPr>
                        <a:t>Machtsstrijd aangaan</a:t>
                      </a:r>
                      <a:r>
                        <a:rPr b="0" lang="nl-NL" sz="1600" strike="noStrike" u="none">
                          <a:solidFill>
                            <a:srgbClr val="ff0000"/>
                          </a:solidFill>
                          <a:effectLst/>
                          <a:uFillTx/>
                          <a:latin typeface="Calibri"/>
                        </a:rPr>
                        <a:t>: </a:t>
                      </a:r>
                      <a:r>
                        <a:rPr b="0" lang="nl-NL" sz="1600" strike="noStrike" u="none">
                          <a:solidFill>
                            <a:schemeClr val="dk1"/>
                          </a:solidFill>
                          <a:effectLst/>
                          <a:uFillTx/>
                          <a:latin typeface="Calibri"/>
                        </a:rPr>
                        <a:t>De persoon vecht voor macht en invloed, waarbij politieke strategieën worden ingezet.</a:t>
                      </a:r>
                      <a:endParaRPr b="0" lang="nl-NL" sz="1600" strike="noStrike" u="none">
                        <a:solidFill>
                          <a:srgbClr val="000000"/>
                        </a:solidFill>
                        <a:effectLst/>
                        <a:uFillTx/>
                        <a:latin typeface="Arial"/>
                      </a:endParaRPr>
                    </a:p>
                  </a:txBody>
                  <a:tcPr anchor="t" marL="68400" marR="6840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rIns="68400" tIns="0" bIns="0" anchor="t">
                      <a:noAutofit/>
                    </a:bodyPr>
                    <a:p>
                      <a:pPr defTabSz="914400">
                        <a:lnSpc>
                          <a:spcPct val="100000"/>
                        </a:lnSpc>
                      </a:pPr>
                      <a:r>
                        <a:rPr b="0" lang="nl-NL" sz="1600" strike="noStrike" u="none">
                          <a:solidFill>
                            <a:schemeClr val="dk1"/>
                          </a:solidFill>
                          <a:effectLst/>
                          <a:uFillTx/>
                          <a:latin typeface="Calibri"/>
                        </a:rPr>
                        <a:t> </a:t>
                      </a:r>
                      <a:endParaRPr b="0" lang="nl-NL" sz="1600" strike="noStrike" u="none">
                        <a:solidFill>
                          <a:srgbClr val="000000"/>
                        </a:solidFill>
                        <a:effectLst/>
                        <a:uFillTx/>
                        <a:latin typeface="Arial"/>
                      </a:endParaRPr>
                    </a:p>
                    <a:p>
                      <a:pPr defTabSz="914400">
                        <a:lnSpc>
                          <a:spcPct val="100000"/>
                        </a:lnSpc>
                      </a:pPr>
                      <a:r>
                        <a:rPr b="0" lang="nl-NL" sz="1600" strike="noStrike" u="none">
                          <a:solidFill>
                            <a:schemeClr val="dk1"/>
                          </a:solidFill>
                          <a:effectLst/>
                          <a:uFillTx/>
                          <a:latin typeface="Calibri"/>
                        </a:rPr>
                        <a:t> </a:t>
                      </a:r>
                      <a:endParaRPr b="0" lang="nl-NL" sz="1600" strike="noStrike" u="none">
                        <a:solidFill>
                          <a:srgbClr val="000000"/>
                        </a:solidFill>
                        <a:effectLst/>
                        <a:uFillTx/>
                        <a:latin typeface="Arial"/>
                      </a:endParaRPr>
                    </a:p>
                    <a:p>
                      <a:pPr defTabSz="914400">
                        <a:lnSpc>
                          <a:spcPct val="100000"/>
                        </a:lnSpc>
                      </a:pPr>
                      <a:r>
                        <a:rPr b="0" lang="nl-NL" sz="1600" strike="noStrike" u="none">
                          <a:solidFill>
                            <a:schemeClr val="dk1"/>
                          </a:solidFill>
                          <a:effectLst/>
                          <a:uFillTx/>
                          <a:latin typeface="Calibri"/>
                        </a:rPr>
                        <a:t> </a:t>
                      </a:r>
                      <a:endParaRPr b="0" lang="nl-NL" sz="1600" strike="noStrike" u="none">
                        <a:solidFill>
                          <a:srgbClr val="000000"/>
                        </a:solidFill>
                        <a:effectLst/>
                        <a:uFillTx/>
                        <a:latin typeface="Arial"/>
                      </a:endParaRPr>
                    </a:p>
                  </a:txBody>
                  <a:tcPr anchor="t" marL="68400" marR="6840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rIns="68400" tIns="0" bIns="0" anchor="t">
                      <a:noAutofit/>
                    </a:bodyPr>
                    <a:p>
                      <a:pPr defTabSz="914400">
                        <a:lnSpc>
                          <a:spcPct val="100000"/>
                        </a:lnSpc>
                      </a:pPr>
                      <a:r>
                        <a:rPr b="0" lang="nl-NL" sz="1600" strike="noStrike" u="none">
                          <a:solidFill>
                            <a:schemeClr val="dk1"/>
                          </a:solidFill>
                          <a:effectLst/>
                          <a:uFillTx/>
                          <a:latin typeface="Calibri"/>
                        </a:rPr>
                        <a:t> </a:t>
                      </a:r>
                      <a:endParaRPr b="0" lang="nl-NL" sz="1600" strike="noStrike" u="none">
                        <a:solidFill>
                          <a:srgbClr val="000000"/>
                        </a:solidFill>
                        <a:effectLst/>
                        <a:uFillTx/>
                        <a:latin typeface="Arial"/>
                      </a:endParaRPr>
                    </a:p>
                  </a:txBody>
                  <a:tcPr anchor="t" marL="68400" marR="6840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1498320">
                <a:tc>
                  <a:txBody>
                    <a:bodyPr lIns="68400" rIns="68400" tIns="0" bIns="0" anchor="t">
                      <a:noAutofit/>
                    </a:bodyPr>
                    <a:p>
                      <a:pPr defTabSz="914400">
                        <a:lnSpc>
                          <a:spcPct val="100000"/>
                        </a:lnSpc>
                      </a:pPr>
                      <a:r>
                        <a:rPr b="0" lang="nl-NL" sz="1600" strike="noStrike" u="none">
                          <a:solidFill>
                            <a:schemeClr val="dk1"/>
                          </a:solidFill>
                          <a:effectLst/>
                          <a:uFillTx/>
                          <a:latin typeface="Calibri"/>
                        </a:rPr>
                        <a:t>2. </a:t>
                      </a:r>
                      <a:r>
                        <a:rPr b="1" lang="nl-NL" sz="1600" strike="noStrike" u="none">
                          <a:solidFill>
                            <a:srgbClr val="ff0000"/>
                          </a:solidFill>
                          <a:effectLst/>
                          <a:uFillTx/>
                          <a:latin typeface="Calibri"/>
                        </a:rPr>
                        <a:t>Conflict aangaan op inhoud</a:t>
                      </a:r>
                      <a:r>
                        <a:rPr b="0" lang="nl-NL" sz="1600" strike="noStrike" u="none">
                          <a:solidFill>
                            <a:srgbClr val="ff0000"/>
                          </a:solidFill>
                          <a:effectLst/>
                          <a:uFillTx/>
                          <a:latin typeface="Calibri"/>
                        </a:rPr>
                        <a:t>: </a:t>
                      </a:r>
                      <a:r>
                        <a:rPr b="0" lang="nl-NL" sz="1600" strike="noStrike" u="none">
                          <a:solidFill>
                            <a:schemeClr val="dk1"/>
                          </a:solidFill>
                          <a:effectLst/>
                          <a:uFillTx/>
                          <a:latin typeface="Calibri"/>
                        </a:rPr>
                        <a:t>de persoon gaat er met gestrekt been in, levert kritiek, maakt verwijten, valt aan op inhoud. </a:t>
                      </a:r>
                      <a:endParaRPr b="0" lang="nl-NL" sz="1600" strike="noStrike" u="none">
                        <a:solidFill>
                          <a:srgbClr val="000000"/>
                        </a:solidFill>
                        <a:effectLst/>
                        <a:uFillTx/>
                        <a:latin typeface="Arial"/>
                      </a:endParaRPr>
                    </a:p>
                    <a:p>
                      <a:pPr defTabSz="914400">
                        <a:lnSpc>
                          <a:spcPct val="100000"/>
                        </a:lnSpc>
                      </a:pPr>
                      <a:r>
                        <a:rPr b="0" lang="nl-NL" sz="1600" strike="noStrike" u="none">
                          <a:solidFill>
                            <a:schemeClr val="dk1"/>
                          </a:solidFill>
                          <a:effectLst/>
                          <a:uFillTx/>
                          <a:latin typeface="Calibri"/>
                        </a:rPr>
                        <a:t> </a:t>
                      </a:r>
                      <a:endParaRPr b="0" lang="nl-NL" sz="1600" strike="noStrike" u="none">
                        <a:solidFill>
                          <a:srgbClr val="000000"/>
                        </a:solidFill>
                        <a:effectLst/>
                        <a:uFillTx/>
                        <a:latin typeface="Arial"/>
                      </a:endParaRPr>
                    </a:p>
                    <a:p>
                      <a:pPr defTabSz="914400">
                        <a:lnSpc>
                          <a:spcPct val="100000"/>
                        </a:lnSpc>
                      </a:pPr>
                      <a:r>
                        <a:rPr b="0" lang="nl-NL" sz="1600" strike="noStrike" u="none">
                          <a:solidFill>
                            <a:schemeClr val="dk1"/>
                          </a:solidFill>
                          <a:effectLst/>
                          <a:uFillTx/>
                          <a:latin typeface="Calibri"/>
                        </a:rPr>
                        <a:t> </a:t>
                      </a:r>
                      <a:endParaRPr b="0" lang="nl-NL" sz="1600" strike="noStrike" u="none">
                        <a:solidFill>
                          <a:srgbClr val="000000"/>
                        </a:solidFill>
                        <a:effectLst/>
                        <a:uFillTx/>
                        <a:latin typeface="Arial"/>
                      </a:endParaRPr>
                    </a:p>
                  </a:txBody>
                  <a:tcPr anchor="t" marL="68400" marR="6840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rIns="68400" tIns="0" bIns="0" anchor="t">
                      <a:noAutofit/>
                    </a:bodyPr>
                    <a:p>
                      <a:pPr defTabSz="914400">
                        <a:lnSpc>
                          <a:spcPct val="100000"/>
                        </a:lnSpc>
                      </a:pPr>
                      <a:r>
                        <a:rPr b="0" lang="nl-NL" sz="1600" strike="noStrike" u="none">
                          <a:solidFill>
                            <a:schemeClr val="dk1"/>
                          </a:solidFill>
                          <a:effectLst/>
                          <a:uFillTx/>
                          <a:latin typeface="Calibri"/>
                        </a:rPr>
                        <a:t> </a:t>
                      </a:r>
                      <a:endParaRPr b="0" lang="nl-NL" sz="1600" strike="noStrike" u="none">
                        <a:solidFill>
                          <a:srgbClr val="000000"/>
                        </a:solidFill>
                        <a:effectLst/>
                        <a:uFillTx/>
                        <a:latin typeface="Arial"/>
                      </a:endParaRPr>
                    </a:p>
                    <a:p>
                      <a:pPr defTabSz="914400">
                        <a:lnSpc>
                          <a:spcPct val="100000"/>
                        </a:lnSpc>
                      </a:pPr>
                      <a:r>
                        <a:rPr b="0" lang="nl-NL" sz="1600" strike="noStrike" u="none">
                          <a:solidFill>
                            <a:schemeClr val="dk1"/>
                          </a:solidFill>
                          <a:effectLst/>
                          <a:uFillTx/>
                          <a:latin typeface="Calibri"/>
                        </a:rPr>
                        <a:t> </a:t>
                      </a:r>
                      <a:endParaRPr b="0" lang="nl-NL" sz="1600" strike="noStrike" u="none">
                        <a:solidFill>
                          <a:srgbClr val="000000"/>
                        </a:solidFill>
                        <a:effectLst/>
                        <a:uFillTx/>
                        <a:latin typeface="Arial"/>
                      </a:endParaRPr>
                    </a:p>
                    <a:p>
                      <a:pPr defTabSz="914400">
                        <a:lnSpc>
                          <a:spcPct val="100000"/>
                        </a:lnSpc>
                      </a:pPr>
                      <a:r>
                        <a:rPr b="0" lang="nl-NL" sz="1600" strike="noStrike" u="none">
                          <a:solidFill>
                            <a:schemeClr val="dk1"/>
                          </a:solidFill>
                          <a:effectLst/>
                          <a:uFillTx/>
                          <a:latin typeface="Calibri"/>
                        </a:rPr>
                        <a:t> </a:t>
                      </a:r>
                      <a:endParaRPr b="0" lang="nl-NL" sz="1600" strike="noStrike" u="none">
                        <a:solidFill>
                          <a:srgbClr val="000000"/>
                        </a:solidFill>
                        <a:effectLst/>
                        <a:uFillTx/>
                        <a:latin typeface="Arial"/>
                      </a:endParaRPr>
                    </a:p>
                    <a:p>
                      <a:pPr defTabSz="914400">
                        <a:lnSpc>
                          <a:spcPct val="100000"/>
                        </a:lnSpc>
                      </a:pPr>
                      <a:r>
                        <a:rPr b="0" lang="nl-NL" sz="1600" strike="noStrike" u="none">
                          <a:solidFill>
                            <a:schemeClr val="dk1"/>
                          </a:solidFill>
                          <a:effectLst/>
                          <a:uFillTx/>
                          <a:latin typeface="Calibri"/>
                        </a:rPr>
                        <a:t> </a:t>
                      </a:r>
                      <a:endParaRPr b="0" lang="nl-NL" sz="1600" strike="noStrike" u="none">
                        <a:solidFill>
                          <a:srgbClr val="000000"/>
                        </a:solidFill>
                        <a:effectLst/>
                        <a:uFillTx/>
                        <a:latin typeface="Arial"/>
                      </a:endParaRPr>
                    </a:p>
                    <a:p>
                      <a:pPr defTabSz="914400">
                        <a:lnSpc>
                          <a:spcPct val="100000"/>
                        </a:lnSpc>
                      </a:pPr>
                      <a:endParaRPr b="0" lang="nl-NL" sz="1800" strike="noStrike" u="none">
                        <a:solidFill>
                          <a:srgbClr val="000000"/>
                        </a:solidFill>
                        <a:effectLst/>
                        <a:uFillTx/>
                        <a:latin typeface="Arial"/>
                      </a:endParaRPr>
                    </a:p>
                    <a:p>
                      <a:pPr defTabSz="914400">
                        <a:lnSpc>
                          <a:spcPct val="100000"/>
                        </a:lnSpc>
                      </a:pPr>
                      <a:r>
                        <a:rPr b="0" lang="nl-NL" sz="1600" strike="noStrike" u="none">
                          <a:solidFill>
                            <a:schemeClr val="dk1"/>
                          </a:solidFill>
                          <a:effectLst/>
                          <a:uFillTx/>
                          <a:latin typeface="Calibri"/>
                        </a:rPr>
                        <a:t> </a:t>
                      </a:r>
                      <a:endParaRPr b="0" lang="nl-NL" sz="1600" strike="noStrike" u="none">
                        <a:solidFill>
                          <a:srgbClr val="000000"/>
                        </a:solidFill>
                        <a:effectLst/>
                        <a:uFillTx/>
                        <a:latin typeface="Arial"/>
                      </a:endParaRPr>
                    </a:p>
                  </a:txBody>
                  <a:tcPr anchor="t" marL="68400" marR="6840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rIns="68400" tIns="0" bIns="0" anchor="t">
                      <a:noAutofit/>
                    </a:bodyPr>
                    <a:p>
                      <a:pPr defTabSz="914400">
                        <a:lnSpc>
                          <a:spcPct val="100000"/>
                        </a:lnSpc>
                      </a:pPr>
                      <a:endParaRPr b="0" lang="nl-NL" sz="1800" strike="noStrike" u="none">
                        <a:solidFill>
                          <a:schemeClr val="dk1"/>
                        </a:solidFill>
                        <a:effectLst/>
                        <a:uFillTx/>
                        <a:latin typeface="Times New Roman"/>
                        <a:ea typeface="MS Mincho"/>
                      </a:endParaRPr>
                    </a:p>
                  </a:txBody>
                  <a:tcPr anchor="t" marL="68400" marR="6840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1123920">
                <a:tc>
                  <a:txBody>
                    <a:bodyPr lIns="68400" rIns="68400" tIns="0" bIns="0" anchor="t">
                      <a:noAutofit/>
                    </a:bodyPr>
                    <a:p>
                      <a:pPr defTabSz="914400">
                        <a:lnSpc>
                          <a:spcPct val="100000"/>
                        </a:lnSpc>
                      </a:pPr>
                      <a:r>
                        <a:rPr b="0" lang="nl-NL" sz="1600" strike="noStrike" u="none">
                          <a:solidFill>
                            <a:schemeClr val="dk1"/>
                          </a:solidFill>
                          <a:effectLst/>
                          <a:uFillTx/>
                          <a:latin typeface="Calibri"/>
                        </a:rPr>
                        <a:t>3. </a:t>
                      </a:r>
                      <a:r>
                        <a:rPr b="1" lang="nl-NL" sz="1600" strike="noStrike" u="none">
                          <a:solidFill>
                            <a:srgbClr val="ff0000"/>
                          </a:solidFill>
                          <a:effectLst/>
                          <a:uFillTx/>
                          <a:latin typeface="Calibri"/>
                        </a:rPr>
                        <a:t>Verleiden</a:t>
                      </a:r>
                      <a:r>
                        <a:rPr b="0" lang="nl-NL" sz="1600" strike="noStrike" u="none">
                          <a:solidFill>
                            <a:srgbClr val="ff0000"/>
                          </a:solidFill>
                          <a:effectLst/>
                          <a:uFillTx/>
                          <a:latin typeface="Calibri"/>
                        </a:rPr>
                        <a:t>: </a:t>
                      </a:r>
                      <a:r>
                        <a:rPr b="0" lang="nl-NL" sz="1600" strike="noStrike" u="none">
                          <a:solidFill>
                            <a:schemeClr val="dk1"/>
                          </a:solidFill>
                          <a:effectLst/>
                          <a:uFillTx/>
                          <a:latin typeface="Calibri"/>
                        </a:rPr>
                        <a:t>de ander proberen mee te krijgen door zijn mogelijke persoonlijke gewin te schetsen als hij kiest voor jouw voorstel (imago, positie, macht) </a:t>
                      </a:r>
                      <a:endParaRPr b="0" lang="nl-NL" sz="1600" strike="noStrike" u="none">
                        <a:solidFill>
                          <a:srgbClr val="000000"/>
                        </a:solidFill>
                        <a:effectLst/>
                        <a:uFillTx/>
                        <a:latin typeface="Arial"/>
                      </a:endParaRPr>
                    </a:p>
                    <a:p>
                      <a:pPr defTabSz="914400">
                        <a:lnSpc>
                          <a:spcPct val="100000"/>
                        </a:lnSpc>
                      </a:pPr>
                      <a:r>
                        <a:rPr b="0" lang="nl-NL" sz="1600" strike="noStrike" u="none">
                          <a:solidFill>
                            <a:schemeClr val="dk1"/>
                          </a:solidFill>
                          <a:effectLst/>
                          <a:uFillTx/>
                          <a:latin typeface="Calibri"/>
                        </a:rPr>
                        <a:t> </a:t>
                      </a:r>
                      <a:endParaRPr b="0" lang="nl-NL" sz="1600" strike="noStrike" u="none">
                        <a:solidFill>
                          <a:srgbClr val="000000"/>
                        </a:solidFill>
                        <a:effectLst/>
                        <a:uFillTx/>
                        <a:latin typeface="Arial"/>
                      </a:endParaRPr>
                    </a:p>
                  </a:txBody>
                  <a:tcPr anchor="t" marL="68400" marR="6840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rIns="68400" tIns="0" bIns="0" anchor="t">
                      <a:noAutofit/>
                    </a:bodyPr>
                    <a:p>
                      <a:pPr defTabSz="914400">
                        <a:lnSpc>
                          <a:spcPct val="100000"/>
                        </a:lnSpc>
                      </a:pPr>
                      <a:r>
                        <a:rPr b="0" lang="nl-NL" sz="1600" strike="noStrike" u="none">
                          <a:solidFill>
                            <a:schemeClr val="dk1"/>
                          </a:solidFill>
                          <a:effectLst/>
                          <a:uFillTx/>
                          <a:latin typeface="Calibri"/>
                        </a:rPr>
                        <a:t> </a:t>
                      </a:r>
                      <a:endParaRPr b="0" lang="nl-NL" sz="1600" strike="noStrike" u="none">
                        <a:solidFill>
                          <a:srgbClr val="000000"/>
                        </a:solidFill>
                        <a:effectLst/>
                        <a:uFillTx/>
                        <a:latin typeface="Arial"/>
                      </a:endParaRPr>
                    </a:p>
                  </a:txBody>
                  <a:tcPr anchor="t" marL="68400" marR="6840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68400" rIns="68400" tIns="0" bIns="0" anchor="t">
                      <a:noAutofit/>
                    </a:bodyPr>
                    <a:p>
                      <a:pPr defTabSz="914400">
                        <a:lnSpc>
                          <a:spcPct val="100000"/>
                        </a:lnSpc>
                      </a:pPr>
                      <a:r>
                        <a:rPr b="0" lang="nl-NL" sz="1600" strike="noStrike" u="none">
                          <a:solidFill>
                            <a:schemeClr val="dk1"/>
                          </a:solidFill>
                          <a:effectLst/>
                          <a:uFillTx/>
                          <a:latin typeface="Calibri"/>
                        </a:rPr>
                        <a:t> </a:t>
                      </a:r>
                      <a:endParaRPr b="0" lang="nl-NL" sz="1600" strike="noStrike" u="none">
                        <a:solidFill>
                          <a:srgbClr val="000000"/>
                        </a:solidFill>
                        <a:effectLst/>
                        <a:uFillTx/>
                        <a:latin typeface="Arial"/>
                      </a:endParaRPr>
                    </a:p>
                  </a:txBody>
                  <a:tcPr anchor="t" marL="68400" marR="6840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bl>
          </a:graphicData>
        </a:graphic>
      </p:graphicFrame>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cxnSp>
        <p:nvCxnSpPr>
          <p:cNvPr id="62" name="Straight Connector 4"/>
          <p:cNvCxnSpPr/>
          <p:nvPr/>
        </p:nvCxnSpPr>
        <p:spPr>
          <a:xfrm>
            <a:off x="6421320" y="1821960"/>
            <a:ext cx="360" cy="4325760"/>
          </a:xfrm>
          <a:prstGeom prst="straightConnector1">
            <a:avLst/>
          </a:prstGeom>
          <a:ln>
            <a:solidFill>
              <a:srgbClr val="000000"/>
            </a:solidFill>
          </a:ln>
        </p:spPr>
      </p:cxnSp>
      <p:cxnSp>
        <p:nvCxnSpPr>
          <p:cNvPr id="63" name="Straight Connector 6"/>
          <p:cNvCxnSpPr/>
          <p:nvPr/>
        </p:nvCxnSpPr>
        <p:spPr>
          <a:xfrm>
            <a:off x="4244400" y="3973680"/>
            <a:ext cx="4340160" cy="360"/>
          </a:xfrm>
          <a:prstGeom prst="straightConnector1">
            <a:avLst/>
          </a:prstGeom>
          <a:ln>
            <a:solidFill>
              <a:srgbClr val="000000"/>
            </a:solidFill>
          </a:ln>
        </p:spPr>
      </p:cxnSp>
      <p:sp>
        <p:nvSpPr>
          <p:cNvPr id="64" name="TextBox 15"/>
          <p:cNvSpPr/>
          <p:nvPr/>
        </p:nvSpPr>
        <p:spPr>
          <a:xfrm>
            <a:off x="5619240" y="1359360"/>
            <a:ext cx="2873520" cy="3697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nl-NL" sz="1800" strike="noStrike" u="none">
                <a:solidFill>
                  <a:srgbClr val="002060"/>
                </a:solidFill>
                <a:effectLst/>
                <a:uFillTx/>
                <a:latin typeface="Calibri"/>
              </a:rPr>
              <a:t>Inhoudsgericht</a:t>
            </a:r>
            <a:endParaRPr b="0" lang="nl-NL" sz="1800" strike="noStrike" u="none">
              <a:solidFill>
                <a:srgbClr val="000000"/>
              </a:solidFill>
              <a:effectLst/>
              <a:uFillTx/>
              <a:latin typeface="Arial"/>
            </a:endParaRPr>
          </a:p>
        </p:txBody>
      </p:sp>
      <p:sp>
        <p:nvSpPr>
          <p:cNvPr id="65" name="TextBox 16"/>
          <p:cNvSpPr/>
          <p:nvPr/>
        </p:nvSpPr>
        <p:spPr>
          <a:xfrm>
            <a:off x="8754840" y="3781800"/>
            <a:ext cx="2657880" cy="3697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nl-NL" sz="1800" strike="noStrike" u="none">
                <a:solidFill>
                  <a:srgbClr val="002060"/>
                </a:solidFill>
                <a:effectLst/>
                <a:uFillTx/>
                <a:latin typeface="Calibri"/>
              </a:rPr>
              <a:t>Als samenwerkers</a:t>
            </a:r>
            <a:endParaRPr b="0" lang="nl-NL" sz="1800" strike="noStrike" u="none">
              <a:solidFill>
                <a:srgbClr val="000000"/>
              </a:solidFill>
              <a:effectLst/>
              <a:uFillTx/>
              <a:latin typeface="Arial"/>
            </a:endParaRPr>
          </a:p>
        </p:txBody>
      </p:sp>
      <p:sp>
        <p:nvSpPr>
          <p:cNvPr id="66" name="TextBox 18"/>
          <p:cNvSpPr/>
          <p:nvPr/>
        </p:nvSpPr>
        <p:spPr>
          <a:xfrm>
            <a:off x="6584760" y="4272120"/>
            <a:ext cx="3252240" cy="14778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nl-NL" sz="1800" strike="noStrike" u="none">
                <a:solidFill>
                  <a:schemeClr val="dk1"/>
                </a:solidFill>
                <a:effectLst/>
                <a:uFillTx/>
                <a:latin typeface="Calibri"/>
              </a:rPr>
              <a:t>3. </a:t>
            </a:r>
            <a:r>
              <a:rPr b="1" lang="nl-NL" sz="1800" strike="noStrike" u="none">
                <a:solidFill>
                  <a:srgbClr val="ff0000"/>
                </a:solidFill>
                <a:effectLst/>
                <a:uFillTx/>
                <a:latin typeface="Calibri"/>
              </a:rPr>
              <a:t>Verleiden</a:t>
            </a:r>
            <a:r>
              <a:rPr b="0" lang="nl-NL" sz="1800" strike="noStrike" u="none">
                <a:solidFill>
                  <a:srgbClr val="ff0000"/>
                </a:solidFill>
                <a:effectLst/>
                <a:uFillTx/>
                <a:latin typeface="Calibri"/>
              </a:rPr>
              <a:t>: </a:t>
            </a:r>
            <a:r>
              <a:rPr b="0" lang="nl-NL" sz="1800" strike="noStrike" u="none">
                <a:solidFill>
                  <a:schemeClr val="dk1"/>
                </a:solidFill>
                <a:effectLst/>
                <a:uFillTx/>
                <a:latin typeface="Calibri"/>
              </a:rPr>
              <a:t>de ander proberen mee te krijgen door zijn mogelijke persoonlijke gewin te schetsen als hij kiest voor jouw voorstel (imago, positie, macht)</a:t>
            </a:r>
            <a:endParaRPr b="0" lang="nl-NL" sz="1800" strike="noStrike" u="none">
              <a:solidFill>
                <a:srgbClr val="000000"/>
              </a:solidFill>
              <a:effectLst/>
              <a:uFillTx/>
              <a:latin typeface="Arial"/>
            </a:endParaRPr>
          </a:p>
        </p:txBody>
      </p:sp>
      <p:sp>
        <p:nvSpPr>
          <p:cNvPr id="67" name="TextBox 20"/>
          <p:cNvSpPr/>
          <p:nvPr/>
        </p:nvSpPr>
        <p:spPr>
          <a:xfrm>
            <a:off x="6730560" y="1870560"/>
            <a:ext cx="3106440" cy="175464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nl-NL" sz="1800" strike="noStrike" u="none">
                <a:solidFill>
                  <a:schemeClr val="accent6">
                    <a:lumMod val="50000"/>
                  </a:schemeClr>
                </a:solidFill>
                <a:effectLst/>
                <a:uFillTx/>
                <a:latin typeface="Calibri"/>
              </a:rPr>
              <a:t>4. </a:t>
            </a:r>
            <a:r>
              <a:rPr b="1" lang="nl-NL" sz="1800" strike="noStrike" u="none">
                <a:solidFill>
                  <a:srgbClr val="7030a0"/>
                </a:solidFill>
                <a:effectLst/>
                <a:uFillTx/>
                <a:latin typeface="Calibri"/>
              </a:rPr>
              <a:t>Progressiegericht overtuigen</a:t>
            </a:r>
            <a:r>
              <a:rPr b="0" lang="nl-NL" sz="1800" strike="noStrike" u="none">
                <a:solidFill>
                  <a:schemeClr val="accent6">
                    <a:lumMod val="50000"/>
                  </a:schemeClr>
                </a:solidFill>
                <a:effectLst/>
                <a:uFillTx/>
                <a:latin typeface="Calibri"/>
              </a:rPr>
              <a:t>: eerlijk en goed onderbouwd uitkomen voor je mening terwijl je tegelijkertijd blijft aansluiten bij het perspectief van de ander</a:t>
            </a:r>
            <a:endParaRPr b="0" lang="nl-NL" sz="1800" strike="noStrike" u="none">
              <a:solidFill>
                <a:srgbClr val="000000"/>
              </a:solidFill>
              <a:effectLst/>
              <a:uFillTx/>
              <a:latin typeface="Arial"/>
            </a:endParaRPr>
          </a:p>
        </p:txBody>
      </p:sp>
      <p:sp>
        <p:nvSpPr>
          <p:cNvPr id="68" name="TextBox 3"/>
          <p:cNvSpPr/>
          <p:nvPr/>
        </p:nvSpPr>
        <p:spPr>
          <a:xfrm>
            <a:off x="212040" y="96120"/>
            <a:ext cx="3806640" cy="1385280"/>
          </a:xfrm>
          <a:prstGeom prst="rect">
            <a:avLst/>
          </a:prstGeom>
          <a:solidFill>
            <a:schemeClr val="bg2"/>
          </a:solidFill>
          <a:ln w="0">
            <a:solidFill>
              <a:srgbClr val="000000"/>
            </a:solidFill>
          </a:ln>
        </p:spPr>
        <p:style>
          <a:lnRef idx="0"/>
          <a:fillRef idx="0"/>
          <a:effectRef idx="0"/>
          <a:fontRef idx="minor"/>
        </p:style>
        <p:txBody>
          <a:bodyPr lIns="90000" rIns="90000" tIns="45000" bIns="45000" anchor="t">
            <a:spAutoFit/>
          </a:bodyPr>
          <a:p>
            <a:pPr defTabSz="914400">
              <a:lnSpc>
                <a:spcPct val="100000"/>
              </a:lnSpc>
            </a:pPr>
            <a:r>
              <a:rPr b="0" lang="nl-NL" sz="2800" strike="noStrike" u="none">
                <a:solidFill>
                  <a:schemeClr val="dk1"/>
                </a:solidFill>
                <a:effectLst/>
                <a:uFillTx/>
                <a:latin typeface="Calibri"/>
              </a:rPr>
              <a:t>3 Niet-effectieve en 1 effectieve manier van overtuigen</a:t>
            </a:r>
            <a:endParaRPr b="0" lang="nl-NL" sz="2800" strike="noStrike" u="none">
              <a:solidFill>
                <a:srgbClr val="000000"/>
              </a:solidFill>
              <a:effectLst/>
              <a:uFillTx/>
              <a:latin typeface="Arial"/>
            </a:endParaRPr>
          </a:p>
        </p:txBody>
      </p:sp>
      <p:sp>
        <p:nvSpPr>
          <p:cNvPr id="69" name="Tekstvak 13"/>
          <p:cNvSpPr/>
          <p:nvPr/>
        </p:nvSpPr>
        <p:spPr>
          <a:xfrm>
            <a:off x="0" y="6550200"/>
            <a:ext cx="3535200" cy="30816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nl-NL" sz="1400" strike="noStrike" u="none">
                <a:solidFill>
                  <a:schemeClr val="dk1"/>
                </a:solidFill>
                <a:effectLst/>
                <a:uFillTx/>
                <a:latin typeface="Calibri"/>
              </a:rPr>
              <a:t>© 2025, Centrum Progressiegericht Werken</a:t>
            </a:r>
            <a:endParaRPr b="0" lang="nl-NL" sz="1400" strike="noStrike" u="none">
              <a:solidFill>
                <a:srgbClr val="000000"/>
              </a:solidFill>
              <a:effectLst/>
              <a:uFillTx/>
              <a:latin typeface="Arial"/>
            </a:endParaRPr>
          </a:p>
        </p:txBody>
      </p:sp>
      <p:sp>
        <p:nvSpPr>
          <p:cNvPr id="70" name="TextBox 16"/>
          <p:cNvSpPr/>
          <p:nvPr/>
        </p:nvSpPr>
        <p:spPr>
          <a:xfrm>
            <a:off x="2140200" y="3761280"/>
            <a:ext cx="2104200" cy="3697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nl-NL" sz="1800" strike="noStrike" u="none">
                <a:solidFill>
                  <a:srgbClr val="002060"/>
                </a:solidFill>
                <a:effectLst/>
                <a:uFillTx/>
                <a:latin typeface="Calibri"/>
              </a:rPr>
              <a:t>Als tegenstanders</a:t>
            </a:r>
            <a:endParaRPr b="0" lang="nl-NL" sz="1800" strike="noStrike" u="none">
              <a:solidFill>
                <a:srgbClr val="000000"/>
              </a:solidFill>
              <a:effectLst/>
              <a:uFillTx/>
              <a:latin typeface="Arial"/>
            </a:endParaRPr>
          </a:p>
        </p:txBody>
      </p:sp>
      <p:sp>
        <p:nvSpPr>
          <p:cNvPr id="71" name="TextBox 15"/>
          <p:cNvSpPr/>
          <p:nvPr/>
        </p:nvSpPr>
        <p:spPr>
          <a:xfrm>
            <a:off x="5337000" y="6261120"/>
            <a:ext cx="2873520" cy="3697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nl-NL" sz="1800" strike="noStrike" u="none">
                <a:solidFill>
                  <a:srgbClr val="002060"/>
                </a:solidFill>
                <a:effectLst/>
                <a:uFillTx/>
                <a:latin typeface="Calibri"/>
              </a:rPr>
              <a:t>Machtspolitiekgericht</a:t>
            </a:r>
            <a:endParaRPr b="0" lang="nl-NL" sz="1800" strike="noStrike" u="none">
              <a:solidFill>
                <a:srgbClr val="000000"/>
              </a:solidFill>
              <a:effectLst/>
              <a:uFillTx/>
              <a:latin typeface="Arial"/>
            </a:endParaRPr>
          </a:p>
        </p:txBody>
      </p:sp>
      <p:sp>
        <p:nvSpPr>
          <p:cNvPr id="72" name="TextBox 17"/>
          <p:cNvSpPr/>
          <p:nvPr/>
        </p:nvSpPr>
        <p:spPr>
          <a:xfrm>
            <a:off x="4075560" y="4130640"/>
            <a:ext cx="2300400" cy="61524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endParaRPr b="0" lang="nl-NL" sz="1600" strike="noStrike" u="none">
              <a:solidFill>
                <a:srgbClr val="000000"/>
              </a:solidFill>
              <a:effectLst/>
              <a:uFillTx/>
              <a:latin typeface="Arial"/>
            </a:endParaRPr>
          </a:p>
          <a:p>
            <a:pPr defTabSz="914400">
              <a:lnSpc>
                <a:spcPct val="100000"/>
              </a:lnSpc>
            </a:pPr>
            <a:endParaRPr b="0" lang="nl-NL" sz="1800" strike="noStrike" u="none">
              <a:solidFill>
                <a:srgbClr val="000000"/>
              </a:solidFill>
              <a:effectLst/>
              <a:uFillTx/>
              <a:latin typeface="Arial"/>
            </a:endParaRPr>
          </a:p>
        </p:txBody>
      </p:sp>
      <p:sp>
        <p:nvSpPr>
          <p:cNvPr id="73" name="TextBox 18"/>
          <p:cNvSpPr/>
          <p:nvPr/>
        </p:nvSpPr>
        <p:spPr>
          <a:xfrm>
            <a:off x="3453480" y="4283280"/>
            <a:ext cx="2805120" cy="14778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nl-NL" sz="1800" strike="noStrike" u="none">
                <a:solidFill>
                  <a:schemeClr val="dk1"/>
                </a:solidFill>
                <a:effectLst/>
                <a:uFillTx/>
                <a:latin typeface="Calibri"/>
              </a:rPr>
              <a:t>1. </a:t>
            </a:r>
            <a:r>
              <a:rPr b="1" lang="nl-NL" sz="1800" strike="noStrike" u="none">
                <a:solidFill>
                  <a:srgbClr val="ff0000"/>
                </a:solidFill>
                <a:effectLst/>
                <a:uFillTx/>
                <a:latin typeface="Calibri"/>
              </a:rPr>
              <a:t>Machtsstrijd aangaan</a:t>
            </a:r>
            <a:r>
              <a:rPr b="0" lang="nl-NL" sz="1800" strike="noStrike" u="none">
                <a:solidFill>
                  <a:srgbClr val="ff0000"/>
                </a:solidFill>
                <a:effectLst/>
                <a:uFillTx/>
                <a:latin typeface="Calibri"/>
              </a:rPr>
              <a:t>: </a:t>
            </a:r>
            <a:r>
              <a:rPr b="0" lang="nl-NL" sz="1800" strike="noStrike" u="none">
                <a:solidFill>
                  <a:schemeClr val="dk1"/>
                </a:solidFill>
                <a:effectLst/>
                <a:uFillTx/>
                <a:latin typeface="Calibri"/>
              </a:rPr>
              <a:t>De persoon vecht voor macht en invloed, waarbij politieke strategieën worden ingezet.</a:t>
            </a:r>
            <a:endParaRPr b="0" lang="nl-NL" sz="1800" strike="noStrike" u="none">
              <a:solidFill>
                <a:srgbClr val="000000"/>
              </a:solidFill>
              <a:effectLst/>
              <a:uFillTx/>
              <a:latin typeface="Arial"/>
            </a:endParaRPr>
          </a:p>
        </p:txBody>
      </p:sp>
      <p:sp>
        <p:nvSpPr>
          <p:cNvPr id="74" name="TextBox 18"/>
          <p:cNvSpPr/>
          <p:nvPr/>
        </p:nvSpPr>
        <p:spPr>
          <a:xfrm>
            <a:off x="3429720" y="1785960"/>
            <a:ext cx="2991240" cy="14778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nl-NL" sz="1800" strike="noStrike" u="none">
                <a:solidFill>
                  <a:schemeClr val="dk1"/>
                </a:solidFill>
                <a:effectLst/>
                <a:uFillTx/>
                <a:latin typeface="Calibri"/>
              </a:rPr>
              <a:t>2. </a:t>
            </a:r>
            <a:r>
              <a:rPr b="1" lang="nl-NL" sz="1800" strike="noStrike" u="none">
                <a:solidFill>
                  <a:srgbClr val="ff0000"/>
                </a:solidFill>
                <a:effectLst/>
                <a:uFillTx/>
                <a:latin typeface="Calibri"/>
              </a:rPr>
              <a:t>Conflict aangaan op inhoud</a:t>
            </a:r>
            <a:r>
              <a:rPr b="0" lang="nl-NL" sz="1800" strike="noStrike" u="none">
                <a:solidFill>
                  <a:srgbClr val="ff0000"/>
                </a:solidFill>
                <a:effectLst/>
                <a:uFillTx/>
                <a:latin typeface="Calibri"/>
              </a:rPr>
              <a:t>: </a:t>
            </a:r>
            <a:r>
              <a:rPr b="0" lang="nl-NL" sz="1800" strike="noStrike" u="none">
                <a:solidFill>
                  <a:schemeClr val="dk1"/>
                </a:solidFill>
                <a:effectLst/>
                <a:uFillTx/>
                <a:latin typeface="Calibri"/>
              </a:rPr>
              <a:t>de persoon gaat er met gestrekt been in, levert kritiek, maakt verwijten, valt aan op inhoud. </a:t>
            </a:r>
            <a:endParaRPr b="0" lang="nl-NL" sz="1800" strike="noStrike" u="none">
              <a:solidFill>
                <a:srgbClr val="000000"/>
              </a:solidFill>
              <a:effectLst/>
              <a:uFillTx/>
              <a:latin typeface="Arial"/>
            </a:endParaRPr>
          </a:p>
        </p:txBody>
      </p:sp>
      <p:sp>
        <p:nvSpPr>
          <p:cNvPr id="75" name="TextBox 19"/>
          <p:cNvSpPr/>
          <p:nvPr/>
        </p:nvSpPr>
        <p:spPr>
          <a:xfrm>
            <a:off x="212040" y="4272120"/>
            <a:ext cx="3090960" cy="2031840"/>
          </a:xfrm>
          <a:prstGeom prst="rect">
            <a:avLst/>
          </a:prstGeom>
          <a:solidFill>
            <a:schemeClr val="bg1">
              <a:lumMod val="85000"/>
            </a:schemeClr>
          </a:solidFill>
          <a:ln w="0">
            <a:noFill/>
          </a:ln>
        </p:spPr>
        <p:style>
          <a:lnRef idx="0"/>
          <a:fillRef idx="0"/>
          <a:effectRef idx="0"/>
          <a:fontRef idx="minor"/>
        </p:style>
        <p:txBody>
          <a:bodyPr lIns="90000" rIns="90000" tIns="45000" bIns="45000" anchor="t">
            <a:spAutoFit/>
          </a:bodyPr>
          <a:p>
            <a:pPr marL="285840" indent="-285840" defTabSz="914400">
              <a:lnSpc>
                <a:spcPct val="100000"/>
              </a:lnSpc>
              <a:buClr>
                <a:srgbClr val="000000"/>
              </a:buClr>
              <a:buFont typeface="Arial"/>
              <a:buChar char="•"/>
            </a:pPr>
            <a:r>
              <a:rPr b="0" lang="nl-NL" sz="1400" strike="noStrike" u="none">
                <a:solidFill>
                  <a:schemeClr val="dk1"/>
                </a:solidFill>
                <a:effectLst/>
                <a:uFillTx/>
                <a:latin typeface="Calibri"/>
              </a:rPr>
              <a:t>Niet overtuigd</a:t>
            </a:r>
            <a:endParaRPr b="0" lang="nl-NL" sz="1400" strike="noStrike" u="none">
              <a:solidFill>
                <a:srgbClr val="000000"/>
              </a:solidFill>
              <a:effectLst/>
              <a:uFillTx/>
              <a:latin typeface="Arial"/>
            </a:endParaRPr>
          </a:p>
          <a:p>
            <a:pPr marL="285840" indent="-285840" defTabSz="914400">
              <a:lnSpc>
                <a:spcPct val="100000"/>
              </a:lnSpc>
              <a:buClr>
                <a:srgbClr val="000000"/>
              </a:buClr>
              <a:buFont typeface="Arial"/>
              <a:buChar char="•"/>
            </a:pPr>
            <a:r>
              <a:rPr b="0" lang="nl-NL" sz="1400" strike="noStrike" u="none">
                <a:solidFill>
                  <a:schemeClr val="dk1"/>
                </a:solidFill>
                <a:effectLst/>
                <a:uFillTx/>
                <a:latin typeface="Calibri"/>
              </a:rPr>
              <a:t>Reactance effect: er ontstaat weerstand tegen boodschap en boodschapper</a:t>
            </a:r>
            <a:endParaRPr b="0" lang="nl-NL" sz="1400" strike="noStrike" u="none">
              <a:solidFill>
                <a:srgbClr val="000000"/>
              </a:solidFill>
              <a:effectLst/>
              <a:uFillTx/>
              <a:latin typeface="Arial"/>
            </a:endParaRPr>
          </a:p>
          <a:p>
            <a:pPr marL="285840" indent="-285840" defTabSz="914400">
              <a:lnSpc>
                <a:spcPct val="100000"/>
              </a:lnSpc>
              <a:buClr>
                <a:srgbClr val="000000"/>
              </a:buClr>
              <a:buFont typeface="Arial"/>
              <a:buChar char="•"/>
            </a:pPr>
            <a:r>
              <a:rPr b="0" lang="nl-NL" sz="1400" strike="noStrike" u="none">
                <a:solidFill>
                  <a:schemeClr val="dk1"/>
                </a:solidFill>
                <a:effectLst/>
                <a:uFillTx/>
                <a:latin typeface="Calibri"/>
              </a:rPr>
              <a:t>Relatie wordt beschadigd en troebel</a:t>
            </a:r>
            <a:endParaRPr b="0" lang="nl-NL" sz="1400" strike="noStrike" u="none">
              <a:solidFill>
                <a:srgbClr val="000000"/>
              </a:solidFill>
              <a:effectLst/>
              <a:uFillTx/>
              <a:latin typeface="Arial"/>
            </a:endParaRPr>
          </a:p>
          <a:p>
            <a:pPr marL="285840" indent="-285840" defTabSz="914400">
              <a:lnSpc>
                <a:spcPct val="100000"/>
              </a:lnSpc>
              <a:buClr>
                <a:srgbClr val="000000"/>
              </a:buClr>
              <a:buFont typeface="Arial"/>
              <a:buChar char="•"/>
            </a:pPr>
            <a:r>
              <a:rPr b="0" lang="nl-NL" sz="1400" strike="noStrike" u="none">
                <a:solidFill>
                  <a:schemeClr val="dk1"/>
                </a:solidFill>
                <a:effectLst/>
                <a:uFillTx/>
                <a:latin typeface="Calibri"/>
              </a:rPr>
              <a:t>Leidt tot win-lose situatie</a:t>
            </a:r>
            <a:endParaRPr b="0" lang="nl-NL" sz="1400" strike="noStrike" u="none">
              <a:solidFill>
                <a:srgbClr val="000000"/>
              </a:solidFill>
              <a:effectLst/>
              <a:uFillTx/>
              <a:latin typeface="Arial"/>
            </a:endParaRPr>
          </a:p>
          <a:p>
            <a:pPr marL="285840" indent="-285840" defTabSz="914400">
              <a:lnSpc>
                <a:spcPct val="100000"/>
              </a:lnSpc>
              <a:buClr>
                <a:srgbClr val="000000"/>
              </a:buClr>
              <a:buFont typeface="Arial"/>
              <a:buChar char="•"/>
            </a:pPr>
            <a:r>
              <a:rPr b="0" lang="nl-NL" sz="1400" strike="noStrike" u="none">
                <a:solidFill>
                  <a:schemeClr val="dk1"/>
                </a:solidFill>
                <a:effectLst/>
                <a:uFillTx/>
                <a:latin typeface="Calibri"/>
              </a:rPr>
              <a:t>Politieke spelletjes worden aangewakkerd</a:t>
            </a:r>
            <a:endParaRPr b="0" lang="nl-NL" sz="1400" strike="noStrike" u="none">
              <a:solidFill>
                <a:srgbClr val="000000"/>
              </a:solidFill>
              <a:effectLst/>
              <a:uFillTx/>
              <a:latin typeface="Arial"/>
            </a:endParaRPr>
          </a:p>
          <a:p>
            <a:pPr marL="285840" indent="-285840" defTabSz="914400">
              <a:lnSpc>
                <a:spcPct val="100000"/>
              </a:lnSpc>
              <a:buClr>
                <a:srgbClr val="000000"/>
              </a:buClr>
              <a:buFont typeface="Arial"/>
              <a:buChar char="•"/>
            </a:pPr>
            <a:r>
              <a:rPr b="0" lang="nl-NL" sz="1400" strike="noStrike" u="none">
                <a:solidFill>
                  <a:schemeClr val="dk1"/>
                </a:solidFill>
                <a:effectLst/>
                <a:uFillTx/>
                <a:latin typeface="Calibri"/>
              </a:rPr>
              <a:t>Onveilige cultuur</a:t>
            </a:r>
            <a:endParaRPr b="0" lang="nl-NL" sz="1400" strike="noStrike" u="none">
              <a:solidFill>
                <a:srgbClr val="000000"/>
              </a:solidFill>
              <a:effectLst/>
              <a:uFillTx/>
              <a:latin typeface="Arial"/>
            </a:endParaRPr>
          </a:p>
        </p:txBody>
      </p:sp>
      <p:sp>
        <p:nvSpPr>
          <p:cNvPr id="76" name="TextBox 19"/>
          <p:cNvSpPr/>
          <p:nvPr/>
        </p:nvSpPr>
        <p:spPr>
          <a:xfrm>
            <a:off x="212040" y="1800720"/>
            <a:ext cx="3090960" cy="1816200"/>
          </a:xfrm>
          <a:prstGeom prst="rect">
            <a:avLst/>
          </a:prstGeom>
          <a:solidFill>
            <a:schemeClr val="bg1">
              <a:lumMod val="85000"/>
            </a:schemeClr>
          </a:solidFill>
          <a:ln w="0">
            <a:noFill/>
          </a:ln>
        </p:spPr>
        <p:style>
          <a:lnRef idx="0"/>
          <a:fillRef idx="0"/>
          <a:effectRef idx="0"/>
          <a:fontRef idx="minor"/>
        </p:style>
        <p:txBody>
          <a:bodyPr lIns="90000" rIns="90000" tIns="45000" bIns="45000" anchor="t">
            <a:spAutoFit/>
          </a:bodyPr>
          <a:p>
            <a:pPr marL="285840" indent="-285840" defTabSz="914400">
              <a:lnSpc>
                <a:spcPct val="100000"/>
              </a:lnSpc>
              <a:buClr>
                <a:srgbClr val="000000"/>
              </a:buClr>
              <a:buFont typeface="Arial"/>
              <a:buChar char="•"/>
            </a:pPr>
            <a:r>
              <a:rPr b="0" lang="nl-NL" sz="1400" strike="noStrike" u="none">
                <a:solidFill>
                  <a:schemeClr val="dk1"/>
                </a:solidFill>
                <a:effectLst/>
                <a:uFillTx/>
                <a:latin typeface="Calibri"/>
              </a:rPr>
              <a:t>Niet overtuigd</a:t>
            </a:r>
            <a:endParaRPr b="0" lang="nl-NL" sz="1400" strike="noStrike" u="none">
              <a:solidFill>
                <a:srgbClr val="000000"/>
              </a:solidFill>
              <a:effectLst/>
              <a:uFillTx/>
              <a:latin typeface="Arial"/>
            </a:endParaRPr>
          </a:p>
          <a:p>
            <a:pPr marL="285840" indent="-285840" defTabSz="914400">
              <a:lnSpc>
                <a:spcPct val="100000"/>
              </a:lnSpc>
              <a:buClr>
                <a:srgbClr val="000000"/>
              </a:buClr>
              <a:buFont typeface="Arial"/>
              <a:buChar char="•"/>
            </a:pPr>
            <a:r>
              <a:rPr b="0" lang="nl-NL" sz="1400" strike="noStrike" u="none">
                <a:solidFill>
                  <a:schemeClr val="dk1"/>
                </a:solidFill>
                <a:effectLst/>
                <a:uFillTx/>
                <a:latin typeface="Calibri"/>
              </a:rPr>
              <a:t>Leidt tot padstelling</a:t>
            </a:r>
            <a:endParaRPr b="0" lang="nl-NL" sz="1400" strike="noStrike" u="none">
              <a:solidFill>
                <a:srgbClr val="000000"/>
              </a:solidFill>
              <a:effectLst/>
              <a:uFillTx/>
              <a:latin typeface="Arial"/>
            </a:endParaRPr>
          </a:p>
          <a:p>
            <a:pPr marL="285840" indent="-285840" defTabSz="914400">
              <a:lnSpc>
                <a:spcPct val="100000"/>
              </a:lnSpc>
              <a:buClr>
                <a:srgbClr val="000000"/>
              </a:buClr>
              <a:buFont typeface="Arial"/>
              <a:buChar char="•"/>
            </a:pPr>
            <a:r>
              <a:rPr b="0" lang="nl-NL" sz="1400" strike="noStrike" u="none">
                <a:solidFill>
                  <a:schemeClr val="dk1"/>
                </a:solidFill>
                <a:effectLst/>
                <a:uFillTx/>
                <a:latin typeface="Calibri"/>
              </a:rPr>
              <a:t>Tegenstellingen worden groter</a:t>
            </a:r>
            <a:endParaRPr b="0" lang="nl-NL" sz="1400" strike="noStrike" u="none">
              <a:solidFill>
                <a:srgbClr val="000000"/>
              </a:solidFill>
              <a:effectLst/>
              <a:uFillTx/>
              <a:latin typeface="Arial"/>
            </a:endParaRPr>
          </a:p>
          <a:p>
            <a:pPr marL="285840" indent="-285840" defTabSz="914400">
              <a:lnSpc>
                <a:spcPct val="100000"/>
              </a:lnSpc>
              <a:buClr>
                <a:srgbClr val="000000"/>
              </a:buClr>
              <a:buFont typeface="Arial"/>
              <a:buChar char="•"/>
            </a:pPr>
            <a:r>
              <a:rPr b="0" lang="nl-NL" sz="1400" strike="noStrike" u="none">
                <a:solidFill>
                  <a:schemeClr val="dk1"/>
                </a:solidFill>
                <a:effectLst/>
                <a:uFillTx/>
                <a:latin typeface="Calibri"/>
              </a:rPr>
              <a:t>Relatie wordt beschadigd/verbroken</a:t>
            </a:r>
            <a:endParaRPr b="0" lang="nl-NL" sz="1400" strike="noStrike" u="none">
              <a:solidFill>
                <a:srgbClr val="000000"/>
              </a:solidFill>
              <a:effectLst/>
              <a:uFillTx/>
              <a:latin typeface="Arial"/>
            </a:endParaRPr>
          </a:p>
          <a:p>
            <a:pPr marL="285840" indent="-285840" defTabSz="914400">
              <a:lnSpc>
                <a:spcPct val="100000"/>
              </a:lnSpc>
              <a:buClr>
                <a:srgbClr val="000000"/>
              </a:buClr>
              <a:buFont typeface="Arial"/>
              <a:buChar char="•"/>
            </a:pPr>
            <a:r>
              <a:rPr b="0" lang="nl-NL" sz="1400" strike="noStrike" u="none">
                <a:solidFill>
                  <a:schemeClr val="dk1"/>
                </a:solidFill>
                <a:effectLst/>
                <a:uFillTx/>
                <a:latin typeface="Calibri"/>
              </a:rPr>
              <a:t>Reactance effect: er ontstaat weerstand tegen boodschap en boodschapper</a:t>
            </a:r>
            <a:endParaRPr b="0" lang="nl-NL" sz="1400" strike="noStrike" u="none">
              <a:solidFill>
                <a:srgbClr val="000000"/>
              </a:solidFill>
              <a:effectLst/>
              <a:uFillTx/>
              <a:latin typeface="Arial"/>
            </a:endParaRPr>
          </a:p>
        </p:txBody>
      </p:sp>
      <p:sp>
        <p:nvSpPr>
          <p:cNvPr id="77" name="TextBox 19"/>
          <p:cNvSpPr/>
          <p:nvPr/>
        </p:nvSpPr>
        <p:spPr>
          <a:xfrm>
            <a:off x="10000440" y="4331520"/>
            <a:ext cx="2030760" cy="2031840"/>
          </a:xfrm>
          <a:prstGeom prst="rect">
            <a:avLst/>
          </a:prstGeom>
          <a:solidFill>
            <a:schemeClr val="bg1">
              <a:lumMod val="85000"/>
            </a:schemeClr>
          </a:solidFill>
          <a:ln w="0">
            <a:noFill/>
          </a:ln>
        </p:spPr>
        <p:style>
          <a:lnRef idx="0"/>
          <a:fillRef idx="0"/>
          <a:effectRef idx="0"/>
          <a:fontRef idx="minor"/>
        </p:style>
        <p:txBody>
          <a:bodyPr lIns="90000" rIns="90000" tIns="45000" bIns="45000" anchor="t">
            <a:spAutoFit/>
          </a:bodyPr>
          <a:p>
            <a:pPr marL="285840" indent="-285840" defTabSz="914400">
              <a:lnSpc>
                <a:spcPct val="100000"/>
              </a:lnSpc>
              <a:buClr>
                <a:srgbClr val="000000"/>
              </a:buClr>
              <a:buFont typeface="Arial"/>
              <a:buChar char="•"/>
            </a:pPr>
            <a:r>
              <a:rPr b="0" lang="nl-NL" sz="1400" strike="noStrike" u="none">
                <a:solidFill>
                  <a:schemeClr val="dk1"/>
                </a:solidFill>
                <a:effectLst/>
                <a:uFillTx/>
                <a:latin typeface="Calibri"/>
              </a:rPr>
              <a:t>Ontvanger raakt niet overtuigd</a:t>
            </a:r>
            <a:endParaRPr b="0" lang="nl-NL" sz="1400" strike="noStrike" u="none">
              <a:solidFill>
                <a:srgbClr val="000000"/>
              </a:solidFill>
              <a:effectLst/>
              <a:uFillTx/>
              <a:latin typeface="Arial"/>
            </a:endParaRPr>
          </a:p>
          <a:p>
            <a:pPr marL="285840" indent="-285840" defTabSz="914400">
              <a:lnSpc>
                <a:spcPct val="100000"/>
              </a:lnSpc>
              <a:buClr>
                <a:srgbClr val="000000"/>
              </a:buClr>
              <a:buFont typeface="Arial"/>
              <a:buChar char="•"/>
            </a:pPr>
            <a:r>
              <a:rPr b="0" lang="nl-NL" sz="1400" strike="noStrike" u="none">
                <a:solidFill>
                  <a:schemeClr val="dk1"/>
                </a:solidFill>
                <a:effectLst/>
                <a:uFillTx/>
                <a:latin typeface="Calibri"/>
              </a:rPr>
              <a:t>Respect voor/ vertrouwen in de persoon die verleidt neemt af</a:t>
            </a:r>
            <a:endParaRPr b="0" lang="nl-NL" sz="1400" strike="noStrike" u="none">
              <a:solidFill>
                <a:srgbClr val="000000"/>
              </a:solidFill>
              <a:effectLst/>
              <a:uFillTx/>
              <a:latin typeface="Arial"/>
            </a:endParaRPr>
          </a:p>
          <a:p>
            <a:pPr marL="285840" indent="-285840" defTabSz="914400">
              <a:lnSpc>
                <a:spcPct val="100000"/>
              </a:lnSpc>
              <a:buClr>
                <a:srgbClr val="000000"/>
              </a:buClr>
              <a:buFont typeface="Arial"/>
              <a:buChar char="•"/>
            </a:pPr>
            <a:r>
              <a:rPr b="0" lang="nl-NL" sz="1400" strike="noStrike" u="none">
                <a:solidFill>
                  <a:schemeClr val="dk1"/>
                </a:solidFill>
                <a:effectLst/>
                <a:uFillTx/>
                <a:latin typeface="Calibri"/>
              </a:rPr>
              <a:t>Relatie wordt zwakker, persoon is op zijn hoede</a:t>
            </a:r>
            <a:endParaRPr b="0" lang="nl-NL" sz="14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nodeType="clickEffect" fill="hold" presetClass="entr" presetID="1">
                                  <p:stCondLst>
                                    <p:cond delay="0"/>
                                  </p:stCondLst>
                                  <p:childTnLst>
                                    <p:set>
                                      <p:cBhvr>
                                        <p:cTn id="6" dur="1" fill="hold">
                                          <p:stCondLst>
                                            <p:cond delay="0"/>
                                          </p:stCondLst>
                                        </p:cTn>
                                        <p:tgtEl>
                                          <p:spTgt spid="62"/>
                                        </p:tgtEl>
                                        <p:attrNameLst>
                                          <p:attrName>style.visibility</p:attrName>
                                        </p:attrNameLst>
                                      </p:cBhvr>
                                      <p:to>
                                        <p:strVal val="visible"/>
                                      </p:to>
                                    </p:set>
                                  </p:childTnLst>
                                </p:cTn>
                              </p:par>
                              <p:par>
                                <p:cTn id="7" nodeType="withEffect" fill="hold" presetClass="entr" presetID="1">
                                  <p:stCondLst>
                                    <p:cond delay="0"/>
                                  </p:stCondLst>
                                  <p:childTnLst>
                                    <p:set>
                                      <p:cBhvr>
                                        <p:cTn id="8" dur="1" fill="hold">
                                          <p:stCondLst>
                                            <p:cond delay="0"/>
                                          </p:stCondLst>
                                        </p:cTn>
                                        <p:tgtEl>
                                          <p:spTgt spid="71"/>
                                        </p:tgtEl>
                                        <p:attrNameLst>
                                          <p:attrName>style.visibility</p:attrName>
                                        </p:attrNameLst>
                                      </p:cBhvr>
                                      <p:to>
                                        <p:strVal val="visible"/>
                                      </p:to>
                                    </p:set>
                                  </p:childTnLst>
                                </p:cTn>
                              </p:par>
                              <p:par>
                                <p:cTn id="9" nodeType="withEffect" fill="hold" presetClass="entr" presetID="1">
                                  <p:stCondLst>
                                    <p:cond delay="0"/>
                                  </p:stCondLst>
                                  <p:childTnLst>
                                    <p:set>
                                      <p:cBhvr>
                                        <p:cTn id="10" dur="1" fill="hold">
                                          <p:stCondLst>
                                            <p:cond delay="0"/>
                                          </p:stCondLst>
                                        </p:cTn>
                                        <p:tgtEl>
                                          <p:spTgt spid="6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nodeType="clickEffect" fill="hold" presetClass="entr" presetID="1">
                                  <p:stCondLst>
                                    <p:cond delay="0"/>
                                  </p:stCondLst>
                                  <p:childTnLst>
                                    <p:set>
                                      <p:cBhvr>
                                        <p:cTn id="14" dur="1" fill="hold">
                                          <p:stCondLst>
                                            <p:cond delay="0"/>
                                          </p:stCondLst>
                                        </p:cTn>
                                        <p:tgtEl>
                                          <p:spTgt spid="63"/>
                                        </p:tgtEl>
                                        <p:attrNameLst>
                                          <p:attrName>style.visibility</p:attrName>
                                        </p:attrNameLst>
                                      </p:cBhvr>
                                      <p:to>
                                        <p:strVal val="visible"/>
                                      </p:to>
                                    </p:set>
                                  </p:childTnLst>
                                </p:cTn>
                              </p:par>
                              <p:par>
                                <p:cTn id="15" nodeType="withEffect" fill="hold" presetClass="entr" presetID="1">
                                  <p:stCondLst>
                                    <p:cond delay="0"/>
                                  </p:stCondLst>
                                  <p:childTnLst>
                                    <p:set>
                                      <p:cBhvr>
                                        <p:cTn id="16" dur="1" fill="hold">
                                          <p:stCondLst>
                                            <p:cond delay="0"/>
                                          </p:stCondLst>
                                        </p:cTn>
                                        <p:tgtEl>
                                          <p:spTgt spid="70"/>
                                        </p:tgtEl>
                                        <p:attrNameLst>
                                          <p:attrName>style.visibility</p:attrName>
                                        </p:attrNameLst>
                                      </p:cBhvr>
                                      <p:to>
                                        <p:strVal val="visible"/>
                                      </p:to>
                                    </p:set>
                                  </p:childTnLst>
                                </p:cTn>
                              </p:par>
                              <p:par>
                                <p:cTn id="17" nodeType="withEffect" fill="hold" presetClass="entr" presetID="1">
                                  <p:stCondLst>
                                    <p:cond delay="0"/>
                                  </p:stCondLst>
                                  <p:childTnLst>
                                    <p:set>
                                      <p:cBhvr>
                                        <p:cTn id="18" dur="1" fill="hold">
                                          <p:stCondLst>
                                            <p:cond delay="0"/>
                                          </p:stCondLst>
                                        </p:cTn>
                                        <p:tgtEl>
                                          <p:spTgt spid="6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nodeType="clickEffect" fill="hold" presetClass="entr" presetID="1">
                                  <p:stCondLst>
                                    <p:cond delay="0"/>
                                  </p:stCondLst>
                                  <p:childTnLst>
                                    <p:set>
                                      <p:cBhvr>
                                        <p:cTn id="22" dur="1" fill="hold">
                                          <p:stCondLst>
                                            <p:cond delay="0"/>
                                          </p:stCondLst>
                                        </p:cTn>
                                        <p:tgtEl>
                                          <p:spTgt spid="7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nodeType="clickEffect" fill="hold" presetClass="entr" presetID="1">
                                  <p:stCondLst>
                                    <p:cond delay="0"/>
                                  </p:stCondLst>
                                  <p:childTnLst>
                                    <p:set>
                                      <p:cBhvr>
                                        <p:cTn id="26" dur="1" fill="hold">
                                          <p:stCondLst>
                                            <p:cond delay="0"/>
                                          </p:stCondLst>
                                        </p:cTn>
                                        <p:tgtEl>
                                          <p:spTgt spid="7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nodeType="clickEffect" fill="hold" presetClass="entr" presetID="1">
                                  <p:stCondLst>
                                    <p:cond delay="0"/>
                                  </p:stCondLst>
                                  <p:childTnLst>
                                    <p:set>
                                      <p:cBhvr>
                                        <p:cTn id="30" dur="1" fill="hold">
                                          <p:stCondLst>
                                            <p:cond delay="0"/>
                                          </p:stCondLst>
                                        </p:cTn>
                                        <p:tgtEl>
                                          <p:spTgt spid="7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nodeType="clickEffect" fill="hold" presetClass="entr" presetID="1">
                                  <p:stCondLst>
                                    <p:cond delay="0"/>
                                  </p:stCondLst>
                                  <p:childTnLst>
                                    <p:set>
                                      <p:cBhvr>
                                        <p:cTn id="34" dur="1" fill="hold">
                                          <p:stCondLst>
                                            <p:cond delay="0"/>
                                          </p:stCondLst>
                                        </p:cTn>
                                        <p:tgtEl>
                                          <p:spTgt spid="7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nodeType="clickEffect" fill="hold" presetClass="entr" presetID="1">
                                  <p:stCondLst>
                                    <p:cond delay="0"/>
                                  </p:stCondLst>
                                  <p:childTnLst>
                                    <p:set>
                                      <p:cBhvr>
                                        <p:cTn id="38" dur="1" fill="hold">
                                          <p:stCondLst>
                                            <p:cond delay="0"/>
                                          </p:stCondLst>
                                        </p:cTn>
                                        <p:tgtEl>
                                          <p:spTgt spid="6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nodeType="clickEffect" fill="hold" presetClass="entr" presetID="1">
                                  <p:stCondLst>
                                    <p:cond delay="0"/>
                                  </p:stCondLst>
                                  <p:childTnLst>
                                    <p:set>
                                      <p:cBhvr>
                                        <p:cTn id="42" dur="1" fill="hold">
                                          <p:stCondLst>
                                            <p:cond delay="0"/>
                                          </p:stCondLst>
                                        </p:cTn>
                                        <p:tgtEl>
                                          <p:spTgt spid="7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nodeType="clickEffect" fill="hold" presetClass="entr" presetID="1">
                                  <p:stCondLst>
                                    <p:cond delay="0"/>
                                  </p:stCondLst>
                                  <p:childTnLst>
                                    <p:set>
                                      <p:cBhvr>
                                        <p:cTn id="46"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8" name="Text Box 4"/>
          <p:cNvSpPr/>
          <p:nvPr/>
        </p:nvSpPr>
        <p:spPr>
          <a:xfrm>
            <a:off x="4325760" y="896760"/>
            <a:ext cx="3857400" cy="338760"/>
          </a:xfrm>
          <a:prstGeom prst="rect">
            <a:avLst/>
          </a:prstGeom>
          <a:solidFill>
            <a:srgbClr val="ffffff"/>
          </a:solidFill>
          <a:ln>
            <a:noFill/>
          </a:ln>
          <a:effectLst>
            <a:outerShdw algn="ctr" blurRad="190440" dir="2700000" dist="228593">
              <a:srgbClr val="000000">
                <a:alpha val="30000"/>
              </a:srgbClr>
            </a:outerShdw>
          </a:effectLst>
          <a:scene3d>
            <a:camera prst="orthographicFront">
              <a:rot lat="0" lon="0" rev="0"/>
            </a:camera>
            <a:lightRig dir="t" rig="glow">
              <a:rot lat="0" lon="0" rev="4800000"/>
            </a:lightRig>
          </a:scene3d>
          <a:sp3d prstMaterial="matte">
            <a:bevelT w="127000" h="63500"/>
          </a:sp3d>
        </p:spPr>
        <p:style>
          <a:lnRef idx="2">
            <a:schemeClr val="dk1"/>
          </a:lnRef>
          <a:fillRef idx="1">
            <a:schemeClr val="lt1"/>
          </a:fillRef>
          <a:effectRef idx="0">
            <a:schemeClr val="dk1"/>
          </a:effectRef>
          <a:fontRef idx="minor"/>
        </p:style>
        <p:txBody>
          <a:bodyPr lIns="90000" rIns="90000" tIns="45000" bIns="45000" anchor="t">
            <a:spAutoFit/>
          </a:bodyPr>
          <a:p>
            <a:pPr algn="ctr" defTabSz="914400">
              <a:lnSpc>
                <a:spcPct val="100000"/>
              </a:lnSpc>
              <a:spcBef>
                <a:spcPts val="799"/>
              </a:spcBef>
            </a:pPr>
            <a:r>
              <a:rPr b="0" lang="en-US" sz="1600" strike="noStrike" u="none">
                <a:solidFill>
                  <a:schemeClr val="dk1"/>
                </a:solidFill>
                <a:effectLst/>
                <a:uFillTx/>
                <a:latin typeface="Verdana"/>
              </a:rPr>
              <a:t>Kunnen we even praten over…</a:t>
            </a:r>
            <a:endParaRPr b="0" lang="nl-NL" sz="1600" strike="noStrike" u="none">
              <a:solidFill>
                <a:srgbClr val="000000"/>
              </a:solidFill>
              <a:effectLst/>
              <a:uFillTx/>
              <a:latin typeface="Arial"/>
            </a:endParaRPr>
          </a:p>
        </p:txBody>
      </p:sp>
      <p:sp>
        <p:nvSpPr>
          <p:cNvPr id="79" name="Text Box 5"/>
          <p:cNvSpPr/>
          <p:nvPr/>
        </p:nvSpPr>
        <p:spPr>
          <a:xfrm>
            <a:off x="6527880" y="1812960"/>
            <a:ext cx="2520720" cy="45684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spcBef>
                <a:spcPts val="1199"/>
              </a:spcBef>
            </a:pPr>
            <a:endParaRPr b="0" lang="nl-NL" sz="2400" strike="noStrike" u="none">
              <a:solidFill>
                <a:schemeClr val="dk1"/>
              </a:solidFill>
              <a:effectLst/>
              <a:uFillTx/>
              <a:latin typeface="Times New Roman"/>
            </a:endParaRPr>
          </a:p>
        </p:txBody>
      </p:sp>
      <p:sp>
        <p:nvSpPr>
          <p:cNvPr id="80" name="Text Box 6"/>
          <p:cNvSpPr/>
          <p:nvPr/>
        </p:nvSpPr>
        <p:spPr>
          <a:xfrm>
            <a:off x="2782800" y="1670040"/>
            <a:ext cx="7345080" cy="364680"/>
          </a:xfrm>
          <a:prstGeom prst="rect">
            <a:avLst/>
          </a:prstGeom>
          <a:solidFill>
            <a:schemeClr val="bg1"/>
          </a:solidFill>
          <a:ln w="9525">
            <a:noFill/>
          </a:ln>
          <a:effectLst>
            <a:outerShdw algn="ctr" blurRad="190440" dir="2700000" dist="228593">
              <a:srgbClr val="000000">
                <a:alpha val="30000"/>
              </a:srgbClr>
            </a:outerShdw>
          </a:effectLst>
          <a:scene3d>
            <a:camera prst="orthographicFront">
              <a:rot lat="0" lon="0" rev="0"/>
            </a:camera>
            <a:lightRig dir="t" rig="glow">
              <a:rot lat="0" lon="0" rev="4800000"/>
            </a:lightRig>
          </a:scene3d>
          <a:sp3d prstMaterial="matte">
            <a:bevelT w="127000" h="63500"/>
          </a:sp3d>
        </p:spPr>
        <p:style>
          <a:lnRef idx="0"/>
          <a:fillRef idx="0"/>
          <a:effectRef idx="0"/>
          <a:fontRef idx="minor"/>
        </p:style>
        <p:txBody>
          <a:bodyPr lIns="90000" rIns="90000" tIns="45000" bIns="45000" anchor="t">
            <a:spAutoFit/>
          </a:bodyPr>
          <a:p>
            <a:pPr algn="ctr" defTabSz="914400">
              <a:lnSpc>
                <a:spcPct val="100000"/>
              </a:lnSpc>
              <a:spcBef>
                <a:spcPts val="901"/>
              </a:spcBef>
            </a:pPr>
            <a:r>
              <a:rPr b="0" lang="en-US" sz="1800" strike="noStrike" u="none">
                <a:solidFill>
                  <a:schemeClr val="dk1"/>
                </a:solidFill>
                <a:effectLst/>
                <a:uFillTx/>
                <a:latin typeface="Verdana"/>
              </a:rPr>
              <a:t>Ik pleit voor… Mag ik je dat iets nader toelichten?</a:t>
            </a:r>
            <a:endParaRPr b="0" lang="nl-NL" sz="1800" strike="noStrike" u="none">
              <a:solidFill>
                <a:srgbClr val="000000"/>
              </a:solidFill>
              <a:effectLst/>
              <a:uFillTx/>
              <a:latin typeface="Arial"/>
            </a:endParaRPr>
          </a:p>
        </p:txBody>
      </p:sp>
      <p:sp>
        <p:nvSpPr>
          <p:cNvPr id="81" name="Line 7"/>
          <p:cNvSpPr/>
          <p:nvPr/>
        </p:nvSpPr>
        <p:spPr>
          <a:xfrm flipH="1">
            <a:off x="6240240" y="2076120"/>
            <a:ext cx="6480" cy="723960"/>
          </a:xfrm>
          <a:prstGeom prst="line">
            <a:avLst/>
          </a:prstGeom>
          <a:ln w="25400">
            <a:solidFill>
              <a:srgbClr val="000000"/>
            </a:solidFill>
            <a:round/>
            <a:tailEnd len="med" type="triangle" w="med"/>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chemeClr val="dk1"/>
              </a:solidFill>
              <a:effectLst/>
              <a:uFillTx/>
              <a:latin typeface="Calibri"/>
            </a:endParaRPr>
          </a:p>
        </p:txBody>
      </p:sp>
      <p:sp>
        <p:nvSpPr>
          <p:cNvPr id="82" name="Text Box 8"/>
          <p:cNvSpPr/>
          <p:nvPr/>
        </p:nvSpPr>
        <p:spPr>
          <a:xfrm>
            <a:off x="7824960" y="2820960"/>
            <a:ext cx="2303280" cy="954360"/>
          </a:xfrm>
          <a:prstGeom prst="rect">
            <a:avLst/>
          </a:prstGeom>
          <a:solidFill>
            <a:schemeClr val="accent6">
              <a:lumMod val="60000"/>
              <a:lumOff val="40000"/>
            </a:schemeClr>
          </a:solidFill>
          <a:ln w="9525">
            <a:noFill/>
          </a:ln>
          <a:effectLst>
            <a:outerShdw algn="ctr" blurRad="190440" dir="2700000" dist="228593">
              <a:srgbClr val="000000">
                <a:alpha val="30000"/>
              </a:srgbClr>
            </a:outerShdw>
          </a:effectLst>
          <a:scene3d>
            <a:camera prst="orthographicFront">
              <a:rot lat="0" lon="0" rev="0"/>
            </a:camera>
            <a:lightRig dir="t" rig="glow">
              <a:rot lat="0" lon="0" rev="4800000"/>
            </a:lightRig>
          </a:scene3d>
          <a:sp3d prstMaterial="matte">
            <a:bevelT w="127000" h="63500"/>
          </a:sp3d>
        </p:spPr>
        <p:style>
          <a:lnRef idx="0"/>
          <a:fillRef idx="0"/>
          <a:effectRef idx="0"/>
          <a:fontRef idx="minor"/>
        </p:style>
        <p:txBody>
          <a:bodyPr lIns="90000" rIns="90000" tIns="45000" bIns="45000" anchor="t">
            <a:spAutoFit/>
          </a:bodyPr>
          <a:p>
            <a:pPr algn="ctr" defTabSz="914400">
              <a:lnSpc>
                <a:spcPct val="100000"/>
              </a:lnSpc>
              <a:spcBef>
                <a:spcPts val="700"/>
              </a:spcBef>
            </a:pPr>
            <a:r>
              <a:rPr b="1" lang="en-US" sz="1400" strike="noStrike" u="none">
                <a:solidFill>
                  <a:schemeClr val="dk1"/>
                </a:solidFill>
                <a:effectLst/>
                <a:uFillTx/>
                <a:latin typeface="Verdana"/>
              </a:rPr>
              <a:t>Instemmende reactie</a:t>
            </a:r>
            <a:r>
              <a:rPr b="0" lang="en-US" sz="1400" strike="noStrike" u="none">
                <a:solidFill>
                  <a:schemeClr val="dk1"/>
                </a:solidFill>
                <a:effectLst/>
                <a:uFillTx/>
                <a:latin typeface="Verdana"/>
              </a:rPr>
              <a:t> (neemt het in overweging of is overtuigd)</a:t>
            </a:r>
            <a:endParaRPr b="0" lang="nl-NL" sz="1400" strike="noStrike" u="none">
              <a:solidFill>
                <a:srgbClr val="000000"/>
              </a:solidFill>
              <a:effectLst/>
              <a:uFillTx/>
              <a:latin typeface="Arial"/>
            </a:endParaRPr>
          </a:p>
        </p:txBody>
      </p:sp>
      <p:sp>
        <p:nvSpPr>
          <p:cNvPr id="83" name="Line 11"/>
          <p:cNvSpPr/>
          <p:nvPr/>
        </p:nvSpPr>
        <p:spPr>
          <a:xfrm>
            <a:off x="6257880" y="2076120"/>
            <a:ext cx="2717640" cy="723960"/>
          </a:xfrm>
          <a:prstGeom prst="line">
            <a:avLst/>
          </a:prstGeom>
          <a:ln w="25400">
            <a:solidFill>
              <a:srgbClr val="000000"/>
            </a:solidFill>
            <a:round/>
            <a:tailEnd len="med" type="triangle" w="med"/>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chemeClr val="dk1"/>
              </a:solidFill>
              <a:effectLst/>
              <a:uFillTx/>
              <a:latin typeface="Calibri"/>
            </a:endParaRPr>
          </a:p>
        </p:txBody>
      </p:sp>
      <p:sp>
        <p:nvSpPr>
          <p:cNvPr id="84" name="Text Box 12"/>
          <p:cNvSpPr/>
          <p:nvPr/>
        </p:nvSpPr>
        <p:spPr>
          <a:xfrm>
            <a:off x="5303880" y="2820960"/>
            <a:ext cx="2231640" cy="739080"/>
          </a:xfrm>
          <a:prstGeom prst="rect">
            <a:avLst/>
          </a:prstGeom>
          <a:solidFill>
            <a:schemeClr val="accent2">
              <a:lumMod val="60000"/>
              <a:lumOff val="40000"/>
            </a:schemeClr>
          </a:solidFill>
          <a:ln w="9525">
            <a:noFill/>
          </a:ln>
          <a:effectLst>
            <a:outerShdw algn="ctr" blurRad="190440" dir="2700000" dist="228593">
              <a:srgbClr val="000000">
                <a:alpha val="30000"/>
              </a:srgbClr>
            </a:outerShdw>
          </a:effectLst>
          <a:scene3d>
            <a:camera prst="orthographicFront">
              <a:rot lat="0" lon="0" rev="0"/>
            </a:camera>
            <a:lightRig dir="t" rig="glow">
              <a:rot lat="0" lon="0" rev="4800000"/>
            </a:lightRig>
          </a:scene3d>
          <a:sp3d prstMaterial="matte">
            <a:bevelT w="127000" h="63500"/>
          </a:sp3d>
        </p:spPr>
        <p:style>
          <a:lnRef idx="0"/>
          <a:fillRef idx="0"/>
          <a:effectRef idx="0"/>
          <a:fontRef idx="minor"/>
        </p:style>
        <p:txBody>
          <a:bodyPr lIns="90000" rIns="90000" tIns="45000" bIns="45000" anchor="t">
            <a:spAutoFit/>
          </a:bodyPr>
          <a:p>
            <a:pPr algn="ctr" defTabSz="914400">
              <a:lnSpc>
                <a:spcPct val="100000"/>
              </a:lnSpc>
              <a:spcBef>
                <a:spcPts val="700"/>
              </a:spcBef>
            </a:pPr>
            <a:r>
              <a:rPr b="1" lang="en-US" sz="1400" strike="noStrike" u="none">
                <a:solidFill>
                  <a:schemeClr val="dk1"/>
                </a:solidFill>
                <a:effectLst/>
                <a:uFillTx/>
                <a:latin typeface="Verdana"/>
              </a:rPr>
              <a:t>Tegenwerpende reactie</a:t>
            </a:r>
            <a:r>
              <a:rPr b="0" lang="en-US" sz="1400" strike="noStrike" u="none">
                <a:solidFill>
                  <a:schemeClr val="dk1"/>
                </a:solidFill>
                <a:effectLst/>
                <a:uFillTx/>
                <a:latin typeface="Verdana"/>
              </a:rPr>
              <a:t> (heeft tegenargumenten)</a:t>
            </a:r>
            <a:endParaRPr b="0" lang="nl-NL" sz="1400" strike="noStrike" u="none">
              <a:solidFill>
                <a:srgbClr val="000000"/>
              </a:solidFill>
              <a:effectLst/>
              <a:uFillTx/>
              <a:latin typeface="Arial"/>
            </a:endParaRPr>
          </a:p>
        </p:txBody>
      </p:sp>
      <p:sp>
        <p:nvSpPr>
          <p:cNvPr id="85" name="Line 13"/>
          <p:cNvSpPr/>
          <p:nvPr/>
        </p:nvSpPr>
        <p:spPr>
          <a:xfrm>
            <a:off x="6267600" y="3603240"/>
            <a:ext cx="360" cy="343080"/>
          </a:xfrm>
          <a:prstGeom prst="line">
            <a:avLst/>
          </a:prstGeom>
          <a:ln w="25400">
            <a:solidFill>
              <a:srgbClr val="000000"/>
            </a:solidFill>
            <a:round/>
            <a:tailEnd len="med" type="triangle" w="med"/>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chemeClr val="dk1"/>
              </a:solidFill>
              <a:effectLst/>
              <a:uFillTx/>
              <a:latin typeface="Calibri"/>
            </a:endParaRPr>
          </a:p>
        </p:txBody>
      </p:sp>
      <p:sp>
        <p:nvSpPr>
          <p:cNvPr id="86" name="Text Box 14"/>
          <p:cNvSpPr/>
          <p:nvPr/>
        </p:nvSpPr>
        <p:spPr>
          <a:xfrm>
            <a:off x="5016600" y="4189320"/>
            <a:ext cx="2087280" cy="45684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spcBef>
                <a:spcPts val="1199"/>
              </a:spcBef>
            </a:pPr>
            <a:endParaRPr b="0" lang="nl-NL" sz="2400" strike="noStrike" u="none">
              <a:solidFill>
                <a:schemeClr val="dk1"/>
              </a:solidFill>
              <a:effectLst/>
              <a:uFillTx/>
              <a:latin typeface="Times New Roman"/>
            </a:endParaRPr>
          </a:p>
        </p:txBody>
      </p:sp>
      <p:sp>
        <p:nvSpPr>
          <p:cNvPr id="87" name="Text Box 15"/>
          <p:cNvSpPr/>
          <p:nvPr/>
        </p:nvSpPr>
        <p:spPr>
          <a:xfrm>
            <a:off x="5303880" y="3990600"/>
            <a:ext cx="2302920" cy="892800"/>
          </a:xfrm>
          <a:prstGeom prst="rect">
            <a:avLst/>
          </a:prstGeom>
          <a:solidFill>
            <a:schemeClr val="bg1"/>
          </a:solidFill>
          <a:ln w="9525">
            <a:noFill/>
          </a:ln>
          <a:effectLst>
            <a:outerShdw algn="ctr" blurRad="190440" dir="2700000" dist="228593">
              <a:srgbClr val="000000">
                <a:alpha val="30000"/>
              </a:srgbClr>
            </a:outerShdw>
          </a:effectLst>
          <a:scene3d>
            <a:camera prst="orthographicFront">
              <a:rot lat="0" lon="0" rev="0"/>
            </a:camera>
            <a:lightRig dir="t" rig="glow">
              <a:rot lat="0" lon="0" rev="4800000"/>
            </a:lightRig>
          </a:scene3d>
          <a:sp3d prstMaterial="matte">
            <a:bevelT w="127000" h="63500"/>
          </a:sp3d>
        </p:spPr>
        <p:style>
          <a:lnRef idx="0"/>
          <a:fillRef idx="0"/>
          <a:effectRef idx="0"/>
          <a:fontRef idx="minor"/>
        </p:style>
        <p:txBody>
          <a:bodyPr lIns="90000" rIns="90000" tIns="45000" bIns="45000" anchor="t">
            <a:spAutoFit/>
          </a:bodyPr>
          <a:p>
            <a:pPr marL="182520" indent="-182520" defTabSz="914400">
              <a:lnSpc>
                <a:spcPct val="100000"/>
              </a:lnSpc>
              <a:buClr>
                <a:srgbClr val="000000"/>
              </a:buClr>
              <a:buFont typeface="Arial"/>
              <a:buChar char="•"/>
            </a:pPr>
            <a:r>
              <a:rPr b="0" lang="nl-NL" sz="1300" strike="noStrike" u="none">
                <a:solidFill>
                  <a:schemeClr val="dk1"/>
                </a:solidFill>
                <a:effectLst/>
                <a:uFillTx/>
                <a:latin typeface="Verdana"/>
              </a:rPr>
              <a:t>Aansluiten</a:t>
            </a:r>
            <a:endParaRPr b="0" lang="nl-NL" sz="1300" strike="noStrike" u="none">
              <a:solidFill>
                <a:srgbClr val="000000"/>
              </a:solidFill>
              <a:effectLst/>
              <a:uFillTx/>
              <a:latin typeface="Arial"/>
            </a:endParaRPr>
          </a:p>
          <a:p>
            <a:pPr marL="182520" indent="-182520" defTabSz="914400">
              <a:lnSpc>
                <a:spcPct val="100000"/>
              </a:lnSpc>
              <a:buClr>
                <a:srgbClr val="000000"/>
              </a:buClr>
              <a:buFont typeface="Arial"/>
              <a:buChar char="•"/>
            </a:pPr>
            <a:r>
              <a:rPr b="0" lang="nl-NL" sz="1300" strike="noStrike" u="none">
                <a:solidFill>
                  <a:schemeClr val="dk1"/>
                </a:solidFill>
                <a:effectLst/>
                <a:uFillTx/>
                <a:latin typeface="Verdana"/>
              </a:rPr>
              <a:t>Onderzoeken</a:t>
            </a:r>
            <a:endParaRPr b="0" lang="nl-NL" sz="1300" strike="noStrike" u="none">
              <a:solidFill>
                <a:srgbClr val="000000"/>
              </a:solidFill>
              <a:effectLst/>
              <a:uFillTx/>
              <a:latin typeface="Arial"/>
            </a:endParaRPr>
          </a:p>
          <a:p>
            <a:pPr marL="182520" indent="-182520" defTabSz="914400">
              <a:lnSpc>
                <a:spcPct val="100000"/>
              </a:lnSpc>
              <a:buClr>
                <a:srgbClr val="000000"/>
              </a:buClr>
              <a:buFont typeface="Arial"/>
              <a:buChar char="•"/>
            </a:pPr>
            <a:r>
              <a:rPr b="0" lang="nl-NL" sz="1300" strike="noStrike" u="none">
                <a:solidFill>
                  <a:schemeClr val="dk1"/>
                </a:solidFill>
                <a:effectLst/>
                <a:uFillTx/>
                <a:latin typeface="Verdana"/>
              </a:rPr>
              <a:t>Mandaat vragen voor je onderbouwing</a:t>
            </a:r>
            <a:endParaRPr b="0" lang="nl-NL" sz="1300" strike="noStrike" u="none">
              <a:solidFill>
                <a:srgbClr val="000000"/>
              </a:solidFill>
              <a:effectLst/>
              <a:uFillTx/>
              <a:latin typeface="Arial"/>
            </a:endParaRPr>
          </a:p>
        </p:txBody>
      </p:sp>
      <p:sp>
        <p:nvSpPr>
          <p:cNvPr id="88" name="Text Box 16"/>
          <p:cNvSpPr/>
          <p:nvPr/>
        </p:nvSpPr>
        <p:spPr>
          <a:xfrm>
            <a:off x="5303880" y="5129280"/>
            <a:ext cx="2231640" cy="1293120"/>
          </a:xfrm>
          <a:prstGeom prst="rect">
            <a:avLst/>
          </a:prstGeom>
          <a:solidFill>
            <a:schemeClr val="bg1"/>
          </a:solidFill>
          <a:ln w="9525">
            <a:noFill/>
          </a:ln>
          <a:effectLst>
            <a:outerShdw algn="ctr" blurRad="190440" dir="2700000" dist="228593">
              <a:srgbClr val="000000">
                <a:alpha val="30000"/>
              </a:srgbClr>
            </a:outerShdw>
          </a:effectLst>
          <a:scene3d>
            <a:camera prst="orthographicFront">
              <a:rot lat="0" lon="0" rev="0"/>
            </a:camera>
            <a:lightRig dir="t" rig="glow">
              <a:rot lat="0" lon="0" rev="4800000"/>
            </a:lightRig>
          </a:scene3d>
          <a:sp3d prstMaterial="matte">
            <a:bevelT w="127000" h="63500"/>
          </a:sp3d>
        </p:spPr>
        <p:style>
          <a:lnRef idx="0"/>
          <a:fillRef idx="0"/>
          <a:effectRef idx="0"/>
          <a:fontRef idx="minor"/>
        </p:style>
        <p:txBody>
          <a:bodyPr lIns="90000" rIns="90000" tIns="45000" bIns="45000" anchor="t">
            <a:spAutoFit/>
          </a:bodyPr>
          <a:p>
            <a:pPr defTabSz="914400">
              <a:lnSpc>
                <a:spcPct val="100000"/>
              </a:lnSpc>
              <a:spcBef>
                <a:spcPts val="649"/>
              </a:spcBef>
            </a:pPr>
            <a:r>
              <a:rPr b="0" lang="nl-NL" sz="1300" strike="noStrike" u="none">
                <a:solidFill>
                  <a:schemeClr val="dk1"/>
                </a:solidFill>
                <a:effectLst/>
                <a:uFillTx/>
                <a:latin typeface="Verdana"/>
              </a:rPr>
              <a:t>Onderbouwen van je standpunt met feiten, persoonlijke ervaringen en argumenten gericht op het collectieve belang</a:t>
            </a:r>
            <a:endParaRPr b="0" lang="nl-NL" sz="1300" strike="noStrike" u="none">
              <a:solidFill>
                <a:srgbClr val="000000"/>
              </a:solidFill>
              <a:effectLst/>
              <a:uFillTx/>
              <a:latin typeface="Arial"/>
            </a:endParaRPr>
          </a:p>
        </p:txBody>
      </p:sp>
      <p:sp>
        <p:nvSpPr>
          <p:cNvPr id="89" name="Line 17"/>
          <p:cNvSpPr/>
          <p:nvPr/>
        </p:nvSpPr>
        <p:spPr>
          <a:xfrm flipH="1" flipV="1">
            <a:off x="1908000" y="5454360"/>
            <a:ext cx="3387600" cy="6480"/>
          </a:xfrm>
          <a:prstGeom prst="line">
            <a:avLst/>
          </a:prstGeom>
          <a:ln w="25400">
            <a:solidFill>
              <a:srgbClr val="000000"/>
            </a:solidFill>
            <a:round/>
          </a:ln>
        </p:spPr>
        <p:style>
          <a:lnRef idx="0"/>
          <a:fillRef idx="0"/>
          <a:effectRef idx="0"/>
          <a:fontRef idx="minor"/>
        </p:style>
        <p:txBody>
          <a:bodyPr lIns="90000" rIns="90000" tIns="-38520" bIns="-38520" anchor="t">
            <a:noAutofit/>
          </a:bodyPr>
          <a:p>
            <a:pPr defTabSz="914400">
              <a:lnSpc>
                <a:spcPct val="100000"/>
              </a:lnSpc>
            </a:pPr>
            <a:endParaRPr b="0" lang="en-US" sz="1800" strike="noStrike" u="none">
              <a:solidFill>
                <a:schemeClr val="dk1"/>
              </a:solidFill>
              <a:effectLst/>
              <a:uFillTx/>
              <a:latin typeface="Calibri"/>
            </a:endParaRPr>
          </a:p>
        </p:txBody>
      </p:sp>
      <p:sp>
        <p:nvSpPr>
          <p:cNvPr id="90" name="Line 18"/>
          <p:cNvSpPr/>
          <p:nvPr/>
        </p:nvSpPr>
        <p:spPr>
          <a:xfrm flipV="1">
            <a:off x="1908000" y="1795320"/>
            <a:ext cx="9360" cy="3659040"/>
          </a:xfrm>
          <a:prstGeom prst="line">
            <a:avLst/>
          </a:prstGeom>
          <a:ln w="25400">
            <a:solidFill>
              <a:srgbClr val="000000"/>
            </a:solidFill>
            <a:round/>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chemeClr val="dk1"/>
              </a:solidFill>
              <a:effectLst/>
              <a:uFillTx/>
              <a:latin typeface="Calibri"/>
            </a:endParaRPr>
          </a:p>
        </p:txBody>
      </p:sp>
      <p:sp>
        <p:nvSpPr>
          <p:cNvPr id="91" name="Line 19"/>
          <p:cNvSpPr/>
          <p:nvPr/>
        </p:nvSpPr>
        <p:spPr>
          <a:xfrm flipV="1">
            <a:off x="1919160" y="1782720"/>
            <a:ext cx="852480" cy="6120"/>
          </a:xfrm>
          <a:prstGeom prst="line">
            <a:avLst/>
          </a:prstGeom>
          <a:ln w="25400">
            <a:solidFill>
              <a:srgbClr val="000000"/>
            </a:solidFill>
            <a:round/>
            <a:tailEnd len="med" type="triangle" w="med"/>
          </a:ln>
        </p:spPr>
        <p:style>
          <a:lnRef idx="0"/>
          <a:fillRef idx="0"/>
          <a:effectRef idx="0"/>
          <a:fontRef idx="minor"/>
        </p:style>
        <p:txBody>
          <a:bodyPr lIns="90000" rIns="90000" tIns="-38880" bIns="-38880" anchor="t">
            <a:noAutofit/>
          </a:bodyPr>
          <a:p>
            <a:pPr defTabSz="914400">
              <a:lnSpc>
                <a:spcPct val="100000"/>
              </a:lnSpc>
            </a:pPr>
            <a:endParaRPr b="0" lang="en-US" sz="1800" strike="noStrike" u="none">
              <a:solidFill>
                <a:schemeClr val="dk1"/>
              </a:solidFill>
              <a:effectLst/>
              <a:uFillTx/>
              <a:latin typeface="Calibri"/>
            </a:endParaRPr>
          </a:p>
        </p:txBody>
      </p:sp>
      <p:sp>
        <p:nvSpPr>
          <p:cNvPr id="92" name="Line 20"/>
          <p:cNvSpPr/>
          <p:nvPr/>
        </p:nvSpPr>
        <p:spPr>
          <a:xfrm flipH="1">
            <a:off x="3871800" y="2076120"/>
            <a:ext cx="2363760" cy="738360"/>
          </a:xfrm>
          <a:prstGeom prst="line">
            <a:avLst/>
          </a:prstGeom>
          <a:ln w="25400">
            <a:solidFill>
              <a:srgbClr val="000000"/>
            </a:solidFill>
            <a:round/>
            <a:tailEnd len="med" type="triangle" w="med"/>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chemeClr val="dk1"/>
              </a:solidFill>
              <a:effectLst/>
              <a:uFillTx/>
              <a:latin typeface="Calibri"/>
            </a:endParaRPr>
          </a:p>
        </p:txBody>
      </p:sp>
      <p:sp>
        <p:nvSpPr>
          <p:cNvPr id="93" name="Text Box 21"/>
          <p:cNvSpPr/>
          <p:nvPr/>
        </p:nvSpPr>
        <p:spPr>
          <a:xfrm>
            <a:off x="2782800" y="2820960"/>
            <a:ext cx="2233080" cy="739080"/>
          </a:xfrm>
          <a:prstGeom prst="rect">
            <a:avLst/>
          </a:prstGeom>
          <a:solidFill>
            <a:srgbClr val="cc3300"/>
          </a:solidFill>
          <a:ln w="9525">
            <a:noFill/>
          </a:ln>
          <a:effectLst>
            <a:outerShdw algn="ctr" blurRad="190440" dir="2700000" dist="228593">
              <a:srgbClr val="000000">
                <a:alpha val="30000"/>
              </a:srgbClr>
            </a:outerShdw>
          </a:effectLst>
          <a:scene3d>
            <a:camera prst="orthographicFront">
              <a:rot lat="0" lon="0" rev="0"/>
            </a:camera>
            <a:lightRig dir="t" rig="glow">
              <a:rot lat="0" lon="0" rev="4800000"/>
            </a:lightRig>
          </a:scene3d>
          <a:sp3d prstMaterial="matte">
            <a:bevelT w="127000" h="63500"/>
          </a:sp3d>
        </p:spPr>
        <p:style>
          <a:lnRef idx="0"/>
          <a:fillRef idx="0"/>
          <a:effectRef idx="0"/>
          <a:fontRef idx="minor"/>
        </p:style>
        <p:txBody>
          <a:bodyPr lIns="90000" rIns="90000" tIns="45000" bIns="45000" anchor="t">
            <a:spAutoFit/>
          </a:bodyPr>
          <a:p>
            <a:pPr algn="ctr" defTabSz="914400">
              <a:lnSpc>
                <a:spcPct val="100000"/>
              </a:lnSpc>
              <a:spcBef>
                <a:spcPts val="700"/>
              </a:spcBef>
            </a:pPr>
            <a:r>
              <a:rPr b="1" lang="en-US" sz="1400" strike="noStrike" u="none">
                <a:solidFill>
                  <a:schemeClr val="lt1"/>
                </a:solidFill>
                <a:effectLst/>
                <a:uFillTx/>
                <a:latin typeface="Verdana"/>
              </a:rPr>
              <a:t>Afwerende reactie</a:t>
            </a:r>
            <a:r>
              <a:rPr b="0" lang="en-US" sz="1400" strike="noStrike" u="none">
                <a:solidFill>
                  <a:schemeClr val="lt1"/>
                </a:solidFill>
                <a:effectLst/>
                <a:uFillTx/>
                <a:latin typeface="Verdana"/>
              </a:rPr>
              <a:t> (wil onderwerp niet bespreken)</a:t>
            </a:r>
            <a:endParaRPr b="0" lang="nl-NL" sz="1400" strike="noStrike" u="none">
              <a:solidFill>
                <a:srgbClr val="ffffff"/>
              </a:solidFill>
              <a:effectLst/>
              <a:uFillTx/>
              <a:latin typeface="Arial"/>
            </a:endParaRPr>
          </a:p>
        </p:txBody>
      </p:sp>
      <p:sp>
        <p:nvSpPr>
          <p:cNvPr id="94" name="Line 22"/>
          <p:cNvSpPr/>
          <p:nvPr/>
        </p:nvSpPr>
        <p:spPr>
          <a:xfrm>
            <a:off x="6255360" y="4866480"/>
            <a:ext cx="6120" cy="311040"/>
          </a:xfrm>
          <a:prstGeom prst="line">
            <a:avLst/>
          </a:prstGeom>
          <a:ln w="28575">
            <a:solidFill>
              <a:srgbClr val="000000"/>
            </a:solidFill>
            <a:round/>
            <a:tailEnd len="med" type="triangle" w="med"/>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chemeClr val="dk1"/>
              </a:solidFill>
              <a:effectLst/>
              <a:uFillTx/>
              <a:latin typeface="Calibri"/>
            </a:endParaRPr>
          </a:p>
        </p:txBody>
      </p:sp>
      <p:sp>
        <p:nvSpPr>
          <p:cNvPr id="95" name="Line 23"/>
          <p:cNvSpPr/>
          <p:nvPr/>
        </p:nvSpPr>
        <p:spPr>
          <a:xfrm>
            <a:off x="6257880" y="1234800"/>
            <a:ext cx="360" cy="435240"/>
          </a:xfrm>
          <a:prstGeom prst="line">
            <a:avLst/>
          </a:prstGeom>
          <a:ln w="25400">
            <a:solidFill>
              <a:srgbClr val="000000"/>
            </a:solidFill>
            <a:round/>
            <a:tailEnd len="med" type="triangle" w="med"/>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chemeClr val="dk1"/>
              </a:solidFill>
              <a:effectLst/>
              <a:uFillTx/>
              <a:latin typeface="Calibri"/>
            </a:endParaRPr>
          </a:p>
        </p:txBody>
      </p:sp>
      <p:sp>
        <p:nvSpPr>
          <p:cNvPr id="96" name="Line 24"/>
          <p:cNvSpPr/>
          <p:nvPr/>
        </p:nvSpPr>
        <p:spPr>
          <a:xfrm flipH="1">
            <a:off x="3855960" y="3558960"/>
            <a:ext cx="7920" cy="485640"/>
          </a:xfrm>
          <a:prstGeom prst="line">
            <a:avLst/>
          </a:prstGeom>
          <a:ln w="25400">
            <a:solidFill>
              <a:srgbClr val="000000"/>
            </a:solidFill>
            <a:round/>
            <a:tailEnd len="med" type="triangle" w="med"/>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chemeClr val="dk1"/>
              </a:solidFill>
              <a:effectLst/>
              <a:uFillTx/>
              <a:latin typeface="Calibri"/>
            </a:endParaRPr>
          </a:p>
        </p:txBody>
      </p:sp>
      <p:sp>
        <p:nvSpPr>
          <p:cNvPr id="97" name="Text Box 25"/>
          <p:cNvSpPr/>
          <p:nvPr/>
        </p:nvSpPr>
        <p:spPr>
          <a:xfrm>
            <a:off x="2590920" y="3807000"/>
            <a:ext cx="2462400" cy="1492920"/>
          </a:xfrm>
          <a:prstGeom prst="rect">
            <a:avLst/>
          </a:prstGeom>
          <a:solidFill>
            <a:schemeClr val="bg1"/>
          </a:solidFill>
          <a:ln w="9525">
            <a:noFill/>
          </a:ln>
          <a:effectLst>
            <a:outerShdw algn="ctr" blurRad="190440" dir="2700000" dist="228593">
              <a:srgbClr val="000000">
                <a:alpha val="30000"/>
              </a:srgbClr>
            </a:outerShdw>
          </a:effectLst>
          <a:scene3d>
            <a:camera prst="orthographicFront">
              <a:rot lat="0" lon="0" rev="0"/>
            </a:camera>
            <a:lightRig dir="t" rig="glow">
              <a:rot lat="0" lon="0" rev="4800000"/>
            </a:lightRig>
          </a:scene3d>
          <a:sp3d prstMaterial="matte">
            <a:bevelT w="127000" h="63500"/>
          </a:sp3d>
        </p:spPr>
        <p:style>
          <a:lnRef idx="0"/>
          <a:fillRef idx="0"/>
          <a:effectRef idx="0"/>
          <a:fontRef idx="minor"/>
        </p:style>
        <p:txBody>
          <a:bodyPr lIns="90000" rIns="90000" tIns="45000" bIns="45000" anchor="t">
            <a:spAutoFit/>
          </a:bodyPr>
          <a:p>
            <a:pPr marL="182520" indent="-182520" defTabSz="914400">
              <a:lnSpc>
                <a:spcPct val="100000"/>
              </a:lnSpc>
              <a:buClr>
                <a:srgbClr val="000000"/>
              </a:buClr>
              <a:buFont typeface="Arial"/>
              <a:buChar char="•"/>
            </a:pPr>
            <a:r>
              <a:rPr b="0" lang="en-US" sz="1300" strike="noStrike" u="none">
                <a:solidFill>
                  <a:schemeClr val="dk1"/>
                </a:solidFill>
                <a:effectLst/>
                <a:uFillTx/>
                <a:latin typeface="Verdana"/>
              </a:rPr>
              <a:t>Aansluiten</a:t>
            </a:r>
            <a:endParaRPr b="0" lang="nl-NL" sz="1300" strike="noStrike" u="none">
              <a:solidFill>
                <a:srgbClr val="000000"/>
              </a:solidFill>
              <a:effectLst/>
              <a:uFillTx/>
              <a:latin typeface="Arial"/>
            </a:endParaRPr>
          </a:p>
          <a:p>
            <a:pPr marL="182520" indent="-182520" defTabSz="914400">
              <a:lnSpc>
                <a:spcPct val="100000"/>
              </a:lnSpc>
              <a:buClr>
                <a:srgbClr val="000000"/>
              </a:buClr>
              <a:buFont typeface="Arial"/>
              <a:buChar char="•"/>
            </a:pPr>
            <a:r>
              <a:rPr b="0" lang="en-US" sz="1300" strike="noStrike" u="none">
                <a:solidFill>
                  <a:schemeClr val="dk1"/>
                </a:solidFill>
                <a:effectLst/>
                <a:uFillTx/>
                <a:latin typeface="Verdana"/>
              </a:rPr>
              <a:t>Rationale uitleggen (reden waarom je het onderwerp wilt bespreken) </a:t>
            </a:r>
            <a:endParaRPr b="0" lang="nl-NL" sz="1300" strike="noStrike" u="none">
              <a:solidFill>
                <a:srgbClr val="000000"/>
              </a:solidFill>
              <a:effectLst/>
              <a:uFillTx/>
              <a:latin typeface="Arial"/>
            </a:endParaRPr>
          </a:p>
          <a:p>
            <a:pPr marL="182520" indent="-182520" defTabSz="914400">
              <a:lnSpc>
                <a:spcPct val="100000"/>
              </a:lnSpc>
              <a:buClr>
                <a:srgbClr val="000000"/>
              </a:buClr>
              <a:buFont typeface="Arial"/>
              <a:buChar char="•"/>
            </a:pPr>
            <a:r>
              <a:rPr b="0" lang="en-US" sz="1300" strike="noStrike" u="none">
                <a:solidFill>
                  <a:schemeClr val="dk1"/>
                </a:solidFill>
                <a:effectLst/>
                <a:uFillTx/>
                <a:latin typeface="Verdana"/>
              </a:rPr>
              <a:t>Mandaat vragen voor bespreking</a:t>
            </a:r>
            <a:endParaRPr b="0" lang="nl-NL" sz="1300" strike="noStrike" u="none">
              <a:solidFill>
                <a:srgbClr val="000000"/>
              </a:solidFill>
              <a:effectLst/>
              <a:uFillTx/>
              <a:latin typeface="Arial"/>
            </a:endParaRPr>
          </a:p>
        </p:txBody>
      </p:sp>
      <p:sp>
        <p:nvSpPr>
          <p:cNvPr id="98" name="Line 26"/>
          <p:cNvSpPr/>
          <p:nvPr/>
        </p:nvSpPr>
        <p:spPr>
          <a:xfrm>
            <a:off x="8975520" y="3774960"/>
            <a:ext cx="360" cy="342720"/>
          </a:xfrm>
          <a:prstGeom prst="line">
            <a:avLst/>
          </a:prstGeom>
          <a:ln w="25400">
            <a:solidFill>
              <a:srgbClr val="000000"/>
            </a:solidFill>
            <a:round/>
            <a:tailEnd len="med" type="triangle" w="med"/>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chemeClr val="dk1"/>
              </a:solidFill>
              <a:effectLst/>
              <a:uFillTx/>
              <a:latin typeface="Calibri"/>
            </a:endParaRPr>
          </a:p>
        </p:txBody>
      </p:sp>
      <p:sp>
        <p:nvSpPr>
          <p:cNvPr id="99" name="Text Box 27"/>
          <p:cNvSpPr/>
          <p:nvPr/>
        </p:nvSpPr>
        <p:spPr>
          <a:xfrm>
            <a:off x="7823160" y="4118040"/>
            <a:ext cx="2303280" cy="1893240"/>
          </a:xfrm>
          <a:prstGeom prst="rect">
            <a:avLst/>
          </a:prstGeom>
          <a:solidFill>
            <a:schemeClr val="bg1"/>
          </a:solidFill>
          <a:ln w="9525">
            <a:noFill/>
          </a:ln>
          <a:effectLst>
            <a:outerShdw algn="ctr" blurRad="190440" dir="2700000" dist="228593">
              <a:srgbClr val="000000">
                <a:alpha val="30000"/>
              </a:srgbClr>
            </a:outerShdw>
          </a:effectLst>
          <a:scene3d>
            <a:camera prst="orthographicFront">
              <a:rot lat="0" lon="0" rev="0"/>
            </a:camera>
            <a:lightRig dir="t" rig="glow">
              <a:rot lat="0" lon="0" rev="4800000"/>
            </a:lightRig>
          </a:scene3d>
          <a:sp3d prstMaterial="matte">
            <a:bevelT w="127000" h="63500"/>
          </a:sp3d>
        </p:spPr>
        <p:style>
          <a:lnRef idx="0"/>
          <a:fillRef idx="0"/>
          <a:effectRef idx="0"/>
          <a:fontRef idx="minor"/>
        </p:style>
        <p:txBody>
          <a:bodyPr lIns="90000" rIns="90000" tIns="45000" bIns="45000" anchor="t">
            <a:spAutoFit/>
          </a:bodyPr>
          <a:p>
            <a:pPr marL="182520" indent="-182520" defTabSz="914400">
              <a:lnSpc>
                <a:spcPct val="100000"/>
              </a:lnSpc>
              <a:buClr>
                <a:srgbClr val="000000"/>
              </a:buClr>
              <a:buFont typeface="Arial"/>
              <a:buChar char="•"/>
            </a:pPr>
            <a:r>
              <a:rPr b="0" lang="en-US" sz="1300" strike="noStrike" u="none">
                <a:solidFill>
                  <a:schemeClr val="dk1"/>
                </a:solidFill>
                <a:effectLst/>
                <a:uFillTx/>
                <a:latin typeface="Verdana"/>
              </a:rPr>
              <a:t>Aansluiten</a:t>
            </a:r>
            <a:endParaRPr b="0" lang="nl-NL" sz="1300" strike="noStrike" u="none">
              <a:solidFill>
                <a:srgbClr val="000000"/>
              </a:solidFill>
              <a:effectLst/>
              <a:uFillTx/>
              <a:latin typeface="Arial"/>
            </a:endParaRPr>
          </a:p>
          <a:p>
            <a:pPr marL="182520" indent="-182520" defTabSz="914400">
              <a:lnSpc>
                <a:spcPct val="100000"/>
              </a:lnSpc>
              <a:buClr>
                <a:srgbClr val="000000"/>
              </a:buClr>
              <a:buFont typeface="Arial"/>
              <a:buChar char="•"/>
            </a:pPr>
            <a:r>
              <a:rPr b="0" lang="en-US" sz="1300" strike="noStrike" u="none">
                <a:solidFill>
                  <a:schemeClr val="dk1"/>
                </a:solidFill>
                <a:effectLst/>
                <a:uFillTx/>
                <a:latin typeface="Verdana"/>
              </a:rPr>
              <a:t>Ruimte geven</a:t>
            </a:r>
            <a:endParaRPr b="0" lang="nl-NL" sz="1300" strike="noStrike" u="none">
              <a:solidFill>
                <a:srgbClr val="000000"/>
              </a:solidFill>
              <a:effectLst/>
              <a:uFillTx/>
              <a:latin typeface="Arial"/>
            </a:endParaRPr>
          </a:p>
          <a:p>
            <a:pPr marL="182520" indent="-182520" defTabSz="914400">
              <a:lnSpc>
                <a:spcPct val="100000"/>
              </a:lnSpc>
              <a:buClr>
                <a:srgbClr val="000000"/>
              </a:buClr>
              <a:buFont typeface="Arial"/>
              <a:buChar char="•"/>
            </a:pPr>
            <a:r>
              <a:rPr b="0" lang="en-US" sz="1300" strike="noStrike" u="none">
                <a:solidFill>
                  <a:schemeClr val="dk1"/>
                </a:solidFill>
                <a:effectLst/>
                <a:uFillTx/>
                <a:latin typeface="Verdana"/>
              </a:rPr>
              <a:t>Stel activerende vragen/doe activerende suggesties</a:t>
            </a:r>
            <a:endParaRPr b="0" lang="nl-NL" sz="1300" strike="noStrike" u="none">
              <a:solidFill>
                <a:srgbClr val="000000"/>
              </a:solidFill>
              <a:effectLst/>
              <a:uFillTx/>
              <a:latin typeface="Arial"/>
            </a:endParaRPr>
          </a:p>
          <a:p>
            <a:pPr marL="182520" indent="-182520" defTabSz="914400">
              <a:lnSpc>
                <a:spcPct val="100000"/>
              </a:lnSpc>
              <a:buClr>
                <a:srgbClr val="000000"/>
              </a:buClr>
              <a:buFont typeface="Arial"/>
              <a:buChar char="•"/>
            </a:pPr>
            <a:r>
              <a:rPr b="0" lang="nl-NL" sz="1300" strike="noStrike" u="none">
                <a:solidFill>
                  <a:schemeClr val="dk1"/>
                </a:solidFill>
                <a:effectLst/>
                <a:uFillTx/>
                <a:latin typeface="Verdana"/>
              </a:rPr>
              <a:t>Ondersteuning bieden</a:t>
            </a:r>
            <a:endParaRPr b="0" lang="nl-NL" sz="1300" strike="noStrike" u="none">
              <a:solidFill>
                <a:srgbClr val="000000"/>
              </a:solidFill>
              <a:effectLst/>
              <a:uFillTx/>
              <a:latin typeface="Arial"/>
            </a:endParaRPr>
          </a:p>
          <a:p>
            <a:pPr marL="182520" indent="-182520" defTabSz="914400">
              <a:lnSpc>
                <a:spcPct val="100000"/>
              </a:lnSpc>
              <a:buClr>
                <a:srgbClr val="000000"/>
              </a:buClr>
              <a:buFont typeface="Arial"/>
              <a:buChar char="•"/>
            </a:pPr>
            <a:r>
              <a:rPr b="0" lang="en-US" sz="1300" strike="noStrike" u="none">
                <a:solidFill>
                  <a:schemeClr val="dk1"/>
                </a:solidFill>
                <a:effectLst/>
                <a:uFillTx/>
                <a:latin typeface="Verdana"/>
              </a:rPr>
              <a:t>Evt. afspraken maken/convergeer naar stapjes vooruit</a:t>
            </a:r>
            <a:endParaRPr b="0" lang="nl-NL" sz="1300" strike="noStrike" u="none">
              <a:solidFill>
                <a:srgbClr val="000000"/>
              </a:solidFill>
              <a:effectLst/>
              <a:uFillTx/>
              <a:latin typeface="Arial"/>
            </a:endParaRPr>
          </a:p>
        </p:txBody>
      </p:sp>
      <p:sp>
        <p:nvSpPr>
          <p:cNvPr id="100" name="Line 28"/>
          <p:cNvSpPr/>
          <p:nvPr/>
        </p:nvSpPr>
        <p:spPr>
          <a:xfrm flipH="1" flipV="1">
            <a:off x="2060280" y="4649760"/>
            <a:ext cx="722520" cy="2880"/>
          </a:xfrm>
          <a:prstGeom prst="line">
            <a:avLst/>
          </a:prstGeom>
          <a:ln w="25400">
            <a:solidFill>
              <a:srgbClr val="000000"/>
            </a:solidFill>
            <a:round/>
          </a:ln>
        </p:spPr>
        <p:style>
          <a:lnRef idx="0"/>
          <a:fillRef idx="0"/>
          <a:effectRef idx="0"/>
          <a:fontRef idx="minor"/>
        </p:style>
        <p:txBody>
          <a:bodyPr lIns="90000" rIns="90000" tIns="-42120" bIns="-42120" anchor="t">
            <a:noAutofit/>
          </a:bodyPr>
          <a:p>
            <a:pPr defTabSz="914400">
              <a:lnSpc>
                <a:spcPct val="100000"/>
              </a:lnSpc>
            </a:pPr>
            <a:endParaRPr b="0" lang="en-US" sz="1800" strike="noStrike" u="none">
              <a:solidFill>
                <a:schemeClr val="dk1"/>
              </a:solidFill>
              <a:effectLst/>
              <a:uFillTx/>
              <a:latin typeface="Calibri"/>
            </a:endParaRPr>
          </a:p>
        </p:txBody>
      </p:sp>
      <p:sp>
        <p:nvSpPr>
          <p:cNvPr id="101" name="Line 29"/>
          <p:cNvSpPr/>
          <p:nvPr/>
        </p:nvSpPr>
        <p:spPr>
          <a:xfrm flipH="1" flipV="1">
            <a:off x="2063520" y="1957320"/>
            <a:ext cx="7920" cy="2689200"/>
          </a:xfrm>
          <a:prstGeom prst="line">
            <a:avLst/>
          </a:prstGeom>
          <a:ln w="25400">
            <a:solidFill>
              <a:srgbClr val="000000"/>
            </a:solidFill>
            <a:round/>
          </a:ln>
        </p:spPr>
        <p:style>
          <a:lnRef idx="0"/>
          <a:fillRef idx="0"/>
          <a:effectRef idx="0"/>
          <a:fontRef idx="minor"/>
        </p:style>
        <p:txBody>
          <a:bodyPr lIns="90000" rIns="90000" tIns="45000" bIns="45000" anchor="t">
            <a:noAutofit/>
          </a:bodyPr>
          <a:p>
            <a:pPr defTabSz="914400">
              <a:lnSpc>
                <a:spcPct val="100000"/>
              </a:lnSpc>
            </a:pPr>
            <a:endParaRPr b="0" lang="en-US" sz="1800" strike="noStrike" u="none">
              <a:solidFill>
                <a:schemeClr val="dk1"/>
              </a:solidFill>
              <a:effectLst/>
              <a:uFillTx/>
              <a:latin typeface="Calibri"/>
            </a:endParaRPr>
          </a:p>
        </p:txBody>
      </p:sp>
      <p:sp>
        <p:nvSpPr>
          <p:cNvPr id="102" name="Line 30"/>
          <p:cNvSpPr/>
          <p:nvPr/>
        </p:nvSpPr>
        <p:spPr>
          <a:xfrm flipV="1">
            <a:off x="2063520" y="1954080"/>
            <a:ext cx="722520" cy="3240"/>
          </a:xfrm>
          <a:prstGeom prst="line">
            <a:avLst/>
          </a:prstGeom>
          <a:ln w="25400">
            <a:solidFill>
              <a:srgbClr val="000000"/>
            </a:solidFill>
            <a:round/>
            <a:tailEnd len="med" type="triangle" w="med"/>
          </a:ln>
        </p:spPr>
        <p:style>
          <a:lnRef idx="0"/>
          <a:fillRef idx="0"/>
          <a:effectRef idx="0"/>
          <a:fontRef idx="minor"/>
        </p:style>
        <p:txBody>
          <a:bodyPr lIns="90000" rIns="90000" tIns="-41760" bIns="-41760" anchor="t">
            <a:noAutofit/>
          </a:bodyPr>
          <a:p>
            <a:pPr defTabSz="914400">
              <a:lnSpc>
                <a:spcPct val="100000"/>
              </a:lnSpc>
            </a:pPr>
            <a:endParaRPr b="0" lang="en-US" sz="1800" strike="noStrike" u="none">
              <a:solidFill>
                <a:schemeClr val="dk1"/>
              </a:solidFill>
              <a:effectLst/>
              <a:uFillTx/>
              <a:latin typeface="Calibri"/>
            </a:endParaRPr>
          </a:p>
        </p:txBody>
      </p:sp>
      <p:sp>
        <p:nvSpPr>
          <p:cNvPr id="103" name="Text Box 4"/>
          <p:cNvSpPr/>
          <p:nvPr/>
        </p:nvSpPr>
        <p:spPr>
          <a:xfrm>
            <a:off x="1537560" y="44640"/>
            <a:ext cx="9129960" cy="338760"/>
          </a:xfrm>
          <a:prstGeom prst="rect">
            <a:avLst/>
          </a:prstGeom>
          <a:solidFill>
            <a:schemeClr val="lt1"/>
          </a:solidFill>
          <a:ln>
            <a:noFill/>
          </a:ln>
          <a:effectLst>
            <a:outerShdw algn="ctr" blurRad="190440" dir="2700000" dist="228593">
              <a:srgbClr val="000000">
                <a:alpha val="30000"/>
              </a:srgbClr>
            </a:outerShdw>
          </a:effectLst>
          <a:scene3d>
            <a:camera prst="orthographicFront">
              <a:rot lat="0" lon="0" rev="0"/>
            </a:camera>
            <a:lightRig dir="t" rig="glow">
              <a:rot lat="0" lon="0" rev="4800000"/>
            </a:lightRig>
          </a:scene3d>
          <a:sp3d prstMaterial="matte">
            <a:bevelT w="127000" h="63500"/>
          </a:sp3d>
        </p:spPr>
        <p:style>
          <a:lnRef idx="2">
            <a:schemeClr val="dk1"/>
          </a:lnRef>
          <a:fillRef idx="1">
            <a:schemeClr val="lt1"/>
          </a:fillRef>
          <a:effectRef idx="0">
            <a:schemeClr val="dk1"/>
          </a:effectRef>
          <a:fontRef idx="minor"/>
        </p:style>
        <p:txBody>
          <a:bodyPr lIns="90000" rIns="90000" tIns="45000" bIns="45000" anchor="t">
            <a:spAutoFit/>
          </a:bodyPr>
          <a:p>
            <a:pPr algn="ctr" defTabSz="914400">
              <a:lnSpc>
                <a:spcPct val="100000"/>
              </a:lnSpc>
              <a:spcBef>
                <a:spcPts val="799"/>
              </a:spcBef>
            </a:pPr>
            <a:r>
              <a:rPr b="1" lang="en-US" sz="1600" strike="noStrike" u="none">
                <a:solidFill>
                  <a:schemeClr val="dk1"/>
                </a:solidFill>
                <a:effectLst/>
                <a:uFillTx/>
                <a:latin typeface="Verdana"/>
              </a:rPr>
              <a:t>Progressiegericht overtuigen</a:t>
            </a:r>
            <a:endParaRPr b="0" lang="nl-NL" sz="1600" strike="noStrike" u="none">
              <a:solidFill>
                <a:srgbClr val="000000"/>
              </a:solidFill>
              <a:effectLst/>
              <a:uFillTx/>
              <a:latin typeface="Arial"/>
            </a:endParaRPr>
          </a:p>
        </p:txBody>
      </p:sp>
      <p:sp>
        <p:nvSpPr>
          <p:cNvPr id="104" name="Tekstvak 28"/>
          <p:cNvSpPr/>
          <p:nvPr/>
        </p:nvSpPr>
        <p:spPr>
          <a:xfrm>
            <a:off x="149760" y="6550200"/>
            <a:ext cx="3535200" cy="30816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nl-NL" sz="1400" strike="noStrike" u="none">
                <a:solidFill>
                  <a:schemeClr val="dk1"/>
                </a:solidFill>
                <a:effectLst/>
                <a:uFillTx/>
                <a:latin typeface="Calibri"/>
              </a:rPr>
              <a:t>© 2025, Centrum Progressiegericht Werken</a:t>
            </a:r>
            <a:endParaRPr b="0" lang="nl-NL" sz="14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47" dur="indefinite" restart="never" nodeType="tmRoot">
          <p:childTnLst>
            <p:seq>
              <p:cTn id="48" dur="indefinite" nodeType="mainSeq">
                <p:childTnLst>
                  <p:par>
                    <p:cTn id="49" fill="hold">
                      <p:stCondLst>
                        <p:cond delay="indefinite"/>
                      </p:stCondLst>
                      <p:childTnLst>
                        <p:par>
                          <p:cTn id="50" fill="hold">
                            <p:stCondLst>
                              <p:cond delay="0"/>
                            </p:stCondLst>
                            <p:childTnLst>
                              <p:par>
                                <p:cTn id="51" nodeType="clickEffect" fill="hold" presetClass="entr" presetID="1">
                                  <p:stCondLst>
                                    <p:cond delay="0"/>
                                  </p:stCondLst>
                                  <p:childTnLst>
                                    <p:set>
                                      <p:cBhvr>
                                        <p:cTn id="52" dur="1" fill="hold">
                                          <p:stCondLst>
                                            <p:cond delay="0"/>
                                          </p:stCondLst>
                                        </p:cTn>
                                        <p:tgtEl>
                                          <p:spTgt spid="7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nodeType="clickEffect" fill="hold" presetClass="entr" presetID="1">
                                  <p:stCondLst>
                                    <p:cond delay="0"/>
                                  </p:stCondLst>
                                  <p:childTnLst>
                                    <p:set>
                                      <p:cBhvr>
                                        <p:cTn id="56" dur="1" fill="hold">
                                          <p:stCondLst>
                                            <p:cond delay="0"/>
                                          </p:stCondLst>
                                        </p:cTn>
                                        <p:tgtEl>
                                          <p:spTgt spid="95"/>
                                        </p:tgtEl>
                                        <p:attrNameLst>
                                          <p:attrName>style.visibility</p:attrName>
                                        </p:attrNameLst>
                                      </p:cBhvr>
                                      <p:to>
                                        <p:strVal val="visible"/>
                                      </p:to>
                                    </p:set>
                                  </p:childTnLst>
                                </p:cTn>
                              </p:par>
                              <p:par>
                                <p:cTn id="57" nodeType="withEffect" fill="hold" presetClass="entr" presetID="1">
                                  <p:stCondLst>
                                    <p:cond delay="0"/>
                                  </p:stCondLst>
                                  <p:childTnLst>
                                    <p:set>
                                      <p:cBhvr>
                                        <p:cTn id="58" dur="1" fill="hold">
                                          <p:stCondLst>
                                            <p:cond delay="0"/>
                                          </p:stCondLst>
                                        </p:cTn>
                                        <p:tgtEl>
                                          <p:spTgt spid="80"/>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nodeType="clickEffect" fill="hold" presetClass="entr" presetID="1">
                                  <p:stCondLst>
                                    <p:cond delay="0"/>
                                  </p:stCondLst>
                                  <p:childTnLst>
                                    <p:set>
                                      <p:cBhvr>
                                        <p:cTn id="62" dur="1" fill="hold">
                                          <p:stCondLst>
                                            <p:cond delay="0"/>
                                          </p:stCondLst>
                                        </p:cTn>
                                        <p:tgtEl>
                                          <p:spTgt spid="92"/>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nodeType="clickEffect" fill="hold" presetClass="entr" presetID="1">
                                  <p:stCondLst>
                                    <p:cond delay="0"/>
                                  </p:stCondLst>
                                  <p:childTnLst>
                                    <p:set>
                                      <p:cBhvr>
                                        <p:cTn id="66" dur="1" fill="hold">
                                          <p:stCondLst>
                                            <p:cond delay="0"/>
                                          </p:stCondLst>
                                        </p:cTn>
                                        <p:tgtEl>
                                          <p:spTgt spid="93"/>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nodeType="clickEffect" fill="hold" presetClass="entr" presetID="1">
                                  <p:stCondLst>
                                    <p:cond delay="0"/>
                                  </p:stCondLst>
                                  <p:childTnLst>
                                    <p:set>
                                      <p:cBhvr>
                                        <p:cTn id="70" dur="1" fill="hold">
                                          <p:stCondLst>
                                            <p:cond delay="0"/>
                                          </p:stCondLst>
                                        </p:cTn>
                                        <p:tgtEl>
                                          <p:spTgt spid="81"/>
                                        </p:tgtEl>
                                        <p:attrNameLst>
                                          <p:attrName>style.visibility</p:attrName>
                                        </p:attrNameLst>
                                      </p:cBhvr>
                                      <p:to>
                                        <p:strVal val="visible"/>
                                      </p:to>
                                    </p:set>
                                  </p:childTnLst>
                                </p:cTn>
                              </p:par>
                              <p:par>
                                <p:cTn id="71" nodeType="withEffect" fill="hold" presetClass="entr" presetID="1">
                                  <p:stCondLst>
                                    <p:cond delay="0"/>
                                  </p:stCondLst>
                                  <p:childTnLst>
                                    <p:set>
                                      <p:cBhvr>
                                        <p:cTn id="72" dur="1" fill="hold">
                                          <p:stCondLst>
                                            <p:cond delay="0"/>
                                          </p:stCondLst>
                                        </p:cTn>
                                        <p:tgtEl>
                                          <p:spTgt spid="84"/>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nodeType="clickEffect" fill="hold" presetClass="entr" presetID="1">
                                  <p:stCondLst>
                                    <p:cond delay="0"/>
                                  </p:stCondLst>
                                  <p:childTnLst>
                                    <p:set>
                                      <p:cBhvr>
                                        <p:cTn id="76" dur="1" fill="hold">
                                          <p:stCondLst>
                                            <p:cond delay="0"/>
                                          </p:stCondLst>
                                        </p:cTn>
                                        <p:tgtEl>
                                          <p:spTgt spid="83"/>
                                        </p:tgtEl>
                                        <p:attrNameLst>
                                          <p:attrName>style.visibility</p:attrName>
                                        </p:attrNameLst>
                                      </p:cBhvr>
                                      <p:to>
                                        <p:strVal val="visible"/>
                                      </p:to>
                                    </p:set>
                                  </p:childTnLst>
                                </p:cTn>
                              </p:par>
                              <p:par>
                                <p:cTn id="77" nodeType="withEffect" fill="hold" presetClass="entr" presetID="1">
                                  <p:stCondLst>
                                    <p:cond delay="0"/>
                                  </p:stCondLst>
                                  <p:childTnLst>
                                    <p:set>
                                      <p:cBhvr>
                                        <p:cTn id="78" dur="1" fill="hold">
                                          <p:stCondLst>
                                            <p:cond delay="0"/>
                                          </p:stCondLst>
                                        </p:cTn>
                                        <p:tgtEl>
                                          <p:spTgt spid="82"/>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nodeType="clickEffect" fill="hold" presetClass="entr" presetID="1">
                                  <p:stCondLst>
                                    <p:cond delay="0"/>
                                  </p:stCondLst>
                                  <p:childTnLst>
                                    <p:set>
                                      <p:cBhvr>
                                        <p:cTn id="82" dur="1" fill="hold">
                                          <p:stCondLst>
                                            <p:cond delay="0"/>
                                          </p:stCondLst>
                                        </p:cTn>
                                        <p:tgtEl>
                                          <p:spTgt spid="96"/>
                                        </p:tgtEl>
                                        <p:attrNameLst>
                                          <p:attrName>style.visibility</p:attrName>
                                        </p:attrNameLst>
                                      </p:cBhvr>
                                      <p:to>
                                        <p:strVal val="visible"/>
                                      </p:to>
                                    </p:set>
                                  </p:childTnLst>
                                </p:cTn>
                              </p:par>
                              <p:par>
                                <p:cTn id="83" nodeType="withEffect" fill="hold" presetClass="entr" presetID="1">
                                  <p:stCondLst>
                                    <p:cond delay="0"/>
                                  </p:stCondLst>
                                  <p:childTnLst>
                                    <p:set>
                                      <p:cBhvr>
                                        <p:cTn id="84" dur="1" fill="hold">
                                          <p:stCondLst>
                                            <p:cond delay="0"/>
                                          </p:stCondLst>
                                        </p:cTn>
                                        <p:tgtEl>
                                          <p:spTgt spid="97"/>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nodeType="clickEffect" fill="hold" presetClass="entr" presetID="1">
                                  <p:stCondLst>
                                    <p:cond delay="0"/>
                                  </p:stCondLst>
                                  <p:childTnLst>
                                    <p:set>
                                      <p:cBhvr>
                                        <p:cTn id="88" dur="1" fill="hold">
                                          <p:stCondLst>
                                            <p:cond delay="0"/>
                                          </p:stCondLst>
                                        </p:cTn>
                                        <p:tgtEl>
                                          <p:spTgt spid="100"/>
                                        </p:tgtEl>
                                        <p:attrNameLst>
                                          <p:attrName>style.visibility</p:attrName>
                                        </p:attrNameLst>
                                      </p:cBhvr>
                                      <p:to>
                                        <p:strVal val="visible"/>
                                      </p:to>
                                    </p:set>
                                  </p:childTnLst>
                                </p:cTn>
                              </p:par>
                              <p:par>
                                <p:cTn id="89" nodeType="withEffect" fill="hold" presetClass="entr" presetID="1">
                                  <p:stCondLst>
                                    <p:cond delay="0"/>
                                  </p:stCondLst>
                                  <p:childTnLst>
                                    <p:set>
                                      <p:cBhvr>
                                        <p:cTn id="90" dur="1" fill="hold">
                                          <p:stCondLst>
                                            <p:cond delay="0"/>
                                          </p:stCondLst>
                                        </p:cTn>
                                        <p:tgtEl>
                                          <p:spTgt spid="101"/>
                                        </p:tgtEl>
                                        <p:attrNameLst>
                                          <p:attrName>style.visibility</p:attrName>
                                        </p:attrNameLst>
                                      </p:cBhvr>
                                      <p:to>
                                        <p:strVal val="visible"/>
                                      </p:to>
                                    </p:set>
                                  </p:childTnLst>
                                </p:cTn>
                              </p:par>
                              <p:par>
                                <p:cTn id="91" nodeType="withEffect" fill="hold" presetClass="entr" presetID="1">
                                  <p:stCondLst>
                                    <p:cond delay="0"/>
                                  </p:stCondLst>
                                  <p:childTnLst>
                                    <p:set>
                                      <p:cBhvr>
                                        <p:cTn id="92" dur="1" fill="hold">
                                          <p:stCondLst>
                                            <p:cond delay="0"/>
                                          </p:stCondLst>
                                        </p:cTn>
                                        <p:tgtEl>
                                          <p:spTgt spid="102"/>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nodeType="clickEffect" fill="hold" presetClass="entr" presetID="1">
                                  <p:stCondLst>
                                    <p:cond delay="0"/>
                                  </p:stCondLst>
                                  <p:childTnLst>
                                    <p:set>
                                      <p:cBhvr>
                                        <p:cTn id="96" dur="1" fill="hold">
                                          <p:stCondLst>
                                            <p:cond delay="0"/>
                                          </p:stCondLst>
                                        </p:cTn>
                                        <p:tgtEl>
                                          <p:spTgt spid="85"/>
                                        </p:tgtEl>
                                        <p:attrNameLst>
                                          <p:attrName>style.visibility</p:attrName>
                                        </p:attrNameLst>
                                      </p:cBhvr>
                                      <p:to>
                                        <p:strVal val="visible"/>
                                      </p:to>
                                    </p:set>
                                  </p:childTnLst>
                                </p:cTn>
                              </p:par>
                              <p:par>
                                <p:cTn id="97" nodeType="withEffect" fill="hold" presetClass="entr" presetID="1">
                                  <p:stCondLst>
                                    <p:cond delay="0"/>
                                  </p:stCondLst>
                                  <p:childTnLst>
                                    <p:set>
                                      <p:cBhvr>
                                        <p:cTn id="98" dur="1" fill="hold">
                                          <p:stCondLst>
                                            <p:cond delay="0"/>
                                          </p:stCondLst>
                                        </p:cTn>
                                        <p:tgtEl>
                                          <p:spTgt spid="87"/>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nodeType="clickEffect" fill="hold" presetClass="entr" presetID="1">
                                  <p:stCondLst>
                                    <p:cond delay="0"/>
                                  </p:stCondLst>
                                  <p:childTnLst>
                                    <p:set>
                                      <p:cBhvr>
                                        <p:cTn id="102" dur="1" fill="hold">
                                          <p:stCondLst>
                                            <p:cond delay="0"/>
                                          </p:stCondLst>
                                        </p:cTn>
                                        <p:tgtEl>
                                          <p:spTgt spid="94"/>
                                        </p:tgtEl>
                                        <p:attrNameLst>
                                          <p:attrName>style.visibility</p:attrName>
                                        </p:attrNameLst>
                                      </p:cBhvr>
                                      <p:to>
                                        <p:strVal val="visible"/>
                                      </p:to>
                                    </p:set>
                                  </p:childTnLst>
                                </p:cTn>
                              </p:par>
                              <p:par>
                                <p:cTn id="103" nodeType="withEffect" fill="hold" presetClass="entr" presetID="1">
                                  <p:stCondLst>
                                    <p:cond delay="0"/>
                                  </p:stCondLst>
                                  <p:childTnLst>
                                    <p:set>
                                      <p:cBhvr>
                                        <p:cTn id="104" dur="1" fill="hold">
                                          <p:stCondLst>
                                            <p:cond delay="0"/>
                                          </p:stCondLst>
                                        </p:cTn>
                                        <p:tgtEl>
                                          <p:spTgt spid="88"/>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nodeType="clickEffect" fill="hold" presetClass="entr" presetID="1">
                                  <p:stCondLst>
                                    <p:cond delay="0"/>
                                  </p:stCondLst>
                                  <p:childTnLst>
                                    <p:set>
                                      <p:cBhvr>
                                        <p:cTn id="108" dur="1" fill="hold">
                                          <p:stCondLst>
                                            <p:cond delay="0"/>
                                          </p:stCondLst>
                                        </p:cTn>
                                        <p:tgtEl>
                                          <p:spTgt spid="89"/>
                                        </p:tgtEl>
                                        <p:attrNameLst>
                                          <p:attrName>style.visibility</p:attrName>
                                        </p:attrNameLst>
                                      </p:cBhvr>
                                      <p:to>
                                        <p:strVal val="visible"/>
                                      </p:to>
                                    </p:set>
                                  </p:childTnLst>
                                </p:cTn>
                              </p:par>
                              <p:par>
                                <p:cTn id="109" nodeType="withEffect" fill="hold" presetClass="entr" presetID="1">
                                  <p:stCondLst>
                                    <p:cond delay="0"/>
                                  </p:stCondLst>
                                  <p:childTnLst>
                                    <p:set>
                                      <p:cBhvr>
                                        <p:cTn id="110" dur="1" fill="hold">
                                          <p:stCondLst>
                                            <p:cond delay="0"/>
                                          </p:stCondLst>
                                        </p:cTn>
                                        <p:tgtEl>
                                          <p:spTgt spid="90"/>
                                        </p:tgtEl>
                                        <p:attrNameLst>
                                          <p:attrName>style.visibility</p:attrName>
                                        </p:attrNameLst>
                                      </p:cBhvr>
                                      <p:to>
                                        <p:strVal val="visible"/>
                                      </p:to>
                                    </p:set>
                                  </p:childTnLst>
                                </p:cTn>
                              </p:par>
                              <p:par>
                                <p:cTn id="111" nodeType="withEffect" fill="hold" presetClass="entr" presetID="1">
                                  <p:stCondLst>
                                    <p:cond delay="0"/>
                                  </p:stCondLst>
                                  <p:childTnLst>
                                    <p:set>
                                      <p:cBhvr>
                                        <p:cTn id="112" dur="1" fill="hold">
                                          <p:stCondLst>
                                            <p:cond delay="0"/>
                                          </p:stCondLst>
                                        </p:cTn>
                                        <p:tgtEl>
                                          <p:spTgt spid="91"/>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nodeType="clickEffect" fill="hold" presetClass="entr" presetID="1">
                                  <p:stCondLst>
                                    <p:cond delay="0"/>
                                  </p:stCondLst>
                                  <p:childTnLst>
                                    <p:set>
                                      <p:cBhvr>
                                        <p:cTn id="116" dur="1" fill="hold">
                                          <p:stCondLst>
                                            <p:cond delay="0"/>
                                          </p:stCondLst>
                                        </p:cTn>
                                        <p:tgtEl>
                                          <p:spTgt spid="98"/>
                                        </p:tgtEl>
                                        <p:attrNameLst>
                                          <p:attrName>style.visibility</p:attrName>
                                        </p:attrNameLst>
                                      </p:cBhvr>
                                      <p:to>
                                        <p:strVal val="visible"/>
                                      </p:to>
                                    </p:set>
                                  </p:childTnLst>
                                </p:cTn>
                              </p:par>
                              <p:par>
                                <p:cTn id="117" nodeType="withEffect" fill="hold" presetClass="entr" presetID="1">
                                  <p:stCondLst>
                                    <p:cond delay="0"/>
                                  </p:stCondLst>
                                  <p:childTnLst>
                                    <p:set>
                                      <p:cBhvr>
                                        <p:cTn id="118"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4692</TotalTime>
  <Application>LibreOffice/25.2.2.2$Windows_X86_64 LibreOffice_project/7370d4be9e3cf6031a51beef54ff3bda878e3fac</Application>
  <AppVersion>15.0000</AppVersion>
  <Words>715</Words>
  <Paragraphs>67</Paragraphs>
  <Company>Hewlett-Packard</Company>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2014-02-28T08:17:04Z</dcterms:created>
  <dc:creator>Coert Visser</dc:creator>
  <dc:description/>
  <dc:language>nl-NL</dc:language>
  <cp:lastModifiedBy/>
  <dcterms:modified xsi:type="dcterms:W3CDTF">2025-04-24T11:01:32Z</dcterms:modified>
  <cp:revision>100</cp:revision>
  <dc:subject/>
  <dc:title>PowerPoint Presentation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Breedbeeld</vt:lpwstr>
  </property>
  <property fmtid="{D5CDD505-2E9C-101B-9397-08002B2CF9AE}" pid="3" name="Slides">
    <vt:i4>4</vt:i4>
  </property>
</Properties>
</file>